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theme/theme1.xml" ContentType="application/vnd.openxmlformats-officedocument.theme+xml"/>
  <Override PartName="/ppt/theme/theme13.xml" ContentType="application/vnd.openxmlformats-officedocument.theme+xml"/>
  <Override PartName="/ppt/theme/theme2.xml" ContentType="application/vnd.openxmlformats-officedocument.theme+xml"/>
  <Override PartName="/ppt/theme/theme14.xml" ContentType="application/vnd.openxmlformats-officedocument.theme+xml"/>
  <Override PartName="/ppt/theme/theme3.xml" ContentType="application/vnd.openxmlformats-officedocument.theme+xml"/>
  <Override PartName="/ppt/theme/theme15.xml" ContentType="application/vnd.openxmlformats-officedocument.theme+xml"/>
  <Override PartName="/ppt/theme/theme4.xml" ContentType="application/vnd.openxmlformats-officedocument.theme+xml"/>
  <Override PartName="/ppt/theme/theme16.xml" ContentType="application/vnd.openxmlformats-officedocument.theme+xml"/>
  <Override PartName="/ppt/theme/theme5.xml" ContentType="application/vnd.openxmlformats-officedocument.theme+xml"/>
  <Override PartName="/ppt/theme/theme17.xml" ContentType="application/vnd.openxmlformats-officedocument.theme+xml"/>
  <Override PartName="/ppt/theme/theme6.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7.xml" ContentType="application/vnd.openxmlformats-officedocument.theme+xml"/>
  <Override PartName="/ppt/theme/theme10.xml" ContentType="application/vnd.openxmlformats-officedocument.theme+xml"/>
  <Override PartName="/ppt/theme/theme8.xml" ContentType="application/vnd.openxmlformats-officedocument.theme+xml"/>
  <Override PartName="/ppt/theme/theme11.xml" ContentType="application/vnd.openxmlformats-officedocument.theme+xml"/>
  <Override PartName="/ppt/theme/theme9.xml" ContentType="application/vnd.openxmlformats-officedocument.theme+xml"/>
  <Override PartName="/ppt/theme/theme1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Masters/_rels/slideMaster22.xml.rels" ContentType="application/vnd.openxmlformats-package.relationships+xml"/>
  <Override PartName="/ppt/slideMasters/_rels/slideMaster19.xml.rels" ContentType="application/vnd.openxmlformats-package.relationships+xml"/>
  <Override PartName="/ppt/slideMasters/_rels/slideMaster8.xml.rels" ContentType="application/vnd.openxmlformats-package.relationships+xml"/>
  <Override PartName="/ppt/slideMasters/_rels/slideMaster21.xml.rels" ContentType="application/vnd.openxmlformats-package.relationships+xml"/>
  <Override PartName="/ppt/slideMasters/_rels/slideMaster20.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1.xml.rels" ContentType="application/vnd.openxmlformats-package.relationships+xml"/>
  <Override PartName="/ppt/slideMasters/_rels/slideMaster18.xml.rels" ContentType="application/vnd.openxmlformats-package.relationships+xml"/>
  <Override PartName="/ppt/slideMasters/_rels/slideMaster7.xml.rels" ContentType="application/vnd.openxmlformats-package.relationships+xml"/>
  <Override PartName="/ppt/slideMasters/_rels/slideMaster10.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slideMasters/slideMaster12.xml" ContentType="application/vnd.openxmlformats-officedocument.presentationml.slideMaster+xml"/>
  <Override PartName="/ppt/slideMasters/slideMaster3.xml" ContentType="application/vnd.openxmlformats-officedocument.presentationml.slideMaster+xml"/>
  <Override PartName="/ppt/slideMasters/slideMaster13.xml" ContentType="application/vnd.openxmlformats-officedocument.presentationml.slideMaster+xml"/>
  <Override PartName="/ppt/slideMasters/slideMaster4.xml" ContentType="application/vnd.openxmlformats-officedocument.presentationml.slideMaster+xml"/>
  <Override PartName="/ppt/slideMasters/slideMaster14.xml" ContentType="application/vnd.openxmlformats-officedocument.presentationml.slideMaster+xml"/>
  <Override PartName="/ppt/slideMasters/slideMaster5.xml" ContentType="application/vnd.openxmlformats-officedocument.presentationml.slideMaster+xml"/>
  <Override PartName="/ppt/slideMasters/slideMaster15.xml" ContentType="application/vnd.openxmlformats-officedocument.presentationml.slideMaster+xml"/>
  <Override PartName="/ppt/slideMasters/slideMaster6.xml" ContentType="application/vnd.openxmlformats-officedocument.presentationml.slideMaster+xml"/>
  <Override PartName="/ppt/slideMasters/slideMaster16.xml" ContentType="application/vnd.openxmlformats-officedocument.presentationml.slideMaster+xml"/>
  <Override PartName="/ppt/slideMasters/slideMaster7.xml" ContentType="application/vnd.openxmlformats-officedocument.presentationml.slideMaster+xml"/>
  <Override PartName="/ppt/slideMasters/slideMaster17.xml" ContentType="application/vnd.openxmlformats-officedocument.presentationml.slideMaster+xml"/>
  <Override PartName="/ppt/slideMasters/slideMaster10.xml" ContentType="application/vnd.openxmlformats-officedocument.presentationml.slideMaster+xml"/>
  <Override PartName="/ppt/slideMasters/slideMaster18.xml" ContentType="application/vnd.openxmlformats-officedocument.presentationml.slideMaster+xml"/>
  <Override PartName="/ppt/slideMasters/slideMaster8.xml" ContentType="application/vnd.openxmlformats-officedocument.presentationml.slideMaster+xml"/>
  <Override PartName="/ppt/slideMasters/slideMaster1.xml" ContentType="application/vnd.openxmlformats-officedocument.presentationml.slideMaster+xml"/>
  <Override PartName="/ppt/slideMasters/slideMaster11.xml" ContentType="application/vnd.openxmlformats-officedocument.presentationml.slideMaster+xml"/>
  <Override PartName="/ppt/slideMasters/slideMaster19.xml" ContentType="application/vnd.openxmlformats-officedocument.presentationml.slideMaster+xml"/>
  <Override PartName="/ppt/slideMasters/slideMaster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_rels/presentation.xml.rels" ContentType="application/vnd.openxmlformats-package.relationships+xml"/>
  <Override PartName="/ppt/slideLayouts/_rels/slideLayout28.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12.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23.xml.rels" ContentType="application/vnd.openxmlformats-package.relationships+xml"/>
  <Override PartName="/ppt/slideLayouts/_rels/slideLayout21.xml.rels" ContentType="application/vnd.openxmlformats-package.relationships+xml"/>
  <Override PartName="/ppt/slideLayouts/_rels/slideLayout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10.xml.rels" ContentType="application/vnd.openxmlformats-package.relationships+xml"/>
  <Override PartName="/ppt/slideLayouts/_rels/slideLayout16.xml.rels" ContentType="application/vnd.openxmlformats-package.relationships+xml"/>
  <Override PartName="/ppt/slideLayouts/_rels/slideLayout3.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5.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24.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5.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21.xml" ContentType="application/vnd.openxmlformats-officedocument.presentationml.slideLayout+xml"/>
  <Override PartName="/ppt/slideLayouts/slideLayout12.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23.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13.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media/image1.png" ContentType="image/png"/>
  <Override PartName="/ppt/media/image2.png" ContentType="image/png"/>
  <Override PartName="/ppt/media/image5.jpeg" ContentType="image/jpeg"/>
  <Override PartName="/ppt/media/image4.png" ContentType="image/png"/>
  <Override PartName="/ppt/media/image6.jpeg" ContentType="image/jpeg"/>
  <Override PartName="/ppt/media/image7.png" ContentType="image/png"/>
  <Override PartName="/ppt/media/image10.jpeg" ContentType="image/jpeg"/>
  <Override PartName="/ppt/media/image3.jpeg" ContentType="image/jpeg"/>
  <Override PartName="/ppt/media/image8.png" ContentType="image/png"/>
  <Override PartName="/ppt/media/image9.jpeg" ContentType="image/jpeg"/>
  <Override PartName="/ppt/media/image11.png" ContentType="image/png"/>
  <Override PartName="/ppt/media/image12.jpeg" ContentType="image/jpeg"/>
  <Override PartName="/ppt/media/image13.png" ContentType="image/png"/>
  <Override PartName="/ppt/slides/_rels/slide43.xml.rels" ContentType="application/vnd.openxmlformats-package.relationships+xml"/>
  <Override PartName="/ppt/slides/_rels/slide28.xml.rels" ContentType="application/vnd.openxmlformats-package.relationships+xml"/>
  <Override PartName="/ppt/slides/_rels/slide37.xml.rels" ContentType="application/vnd.openxmlformats-package.relationships+xml"/>
  <Override PartName="/ppt/slides/_rels/slide42.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26.xml.rels" ContentType="application/vnd.openxmlformats-package.relationships+xml"/>
  <Override PartName="/ppt/slides/_rels/slide35.xml.rels" ContentType="application/vnd.openxmlformats-package.relationships+xml"/>
  <Override PartName="/ppt/slides/_rels/slide40.xml.rels" ContentType="application/vnd.openxmlformats-package.relationships+xml"/>
  <Override PartName="/ppt/slides/_rels/slide25.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38.xml.rels" ContentType="application/vnd.openxmlformats-package.relationships+xml"/>
  <Override PartName="/ppt/slides/_rels/slide33.xml.rels" ContentType="application/vnd.openxmlformats-package.relationships+xml"/>
  <Override PartName="/ppt/slides/_rels/slide8.xml.rels" ContentType="application/vnd.openxmlformats-package.relationships+xml"/>
  <Override PartName="/ppt/slides/_rels/slide32.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30.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slide16.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8.xml" ContentType="application/vnd.openxmlformats-officedocument.presentationml.slide+xml"/>
  <Override PartName="/ppt/slides/slide34.xml" ContentType="application/vnd.openxmlformats-officedocument.presentationml.slide+xml"/>
  <Override PartName="/ppt/slides/slide25.xml" ContentType="application/vnd.openxmlformats-officedocument.presentationml.slide+xml"/>
  <Override PartName="/ppt/slides/slide40.xml" ContentType="application/vnd.openxmlformats-officedocument.presentationml.slide+xml"/>
  <Override PartName="/ppt/slides/slide35.xml" ContentType="application/vnd.openxmlformats-officedocument.presentationml.slide+xml"/>
  <Override PartName="/ppt/slides/slide26.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6.xml" ContentType="application/vnd.openxmlformats-officedocument.presentationml.slide+xml"/>
  <Override PartName="/ppt/slides/slide27.xml" ContentType="application/vnd.openxmlformats-officedocument.presentationml.slide+xml"/>
  <Override PartName="/ppt/slides/slide42.xml" ContentType="application/vnd.openxmlformats-officedocument.presentationml.slide+xml"/>
  <Override PartName="/ppt/slides/slide37.xml" ContentType="application/vnd.openxmlformats-officedocument.presentationml.slide+xml"/>
  <Override PartName="/ppt/slides/slide28.xml" ContentType="application/vnd.openxmlformats-officedocument.presentationml.slide+xml"/>
  <Override PartName="/ppt/slides/slide43.xml" ContentType="application/vnd.openxmlformats-officedocument.presentationml.slide+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42.xml.rels" ContentType="application/vnd.openxmlformats-package.relationships+xml"/>
  <Override PartName="/ppt/notesSlides/_rels/notesSlide8.xml.rels" ContentType="application/vnd.openxmlformats-package.relationships+xml"/>
  <Override PartName="/ppt/notesSlides/_rels/notesSlide35.xml.rels" ContentType="application/vnd.openxmlformats-package.relationships+xml"/>
  <Override PartName="/ppt/notesSlides/_rels/notesSlide41.xml.rels" ContentType="application/vnd.openxmlformats-package.relationships+xml"/>
  <Override PartName="/ppt/notesSlides/_rels/notesSlide26.xml.rels" ContentType="application/vnd.openxmlformats-package.relationships+xml"/>
  <Override PartName="/ppt/notesSlides/_rels/notesSlide34.xml.rels" ContentType="application/vnd.openxmlformats-package.relationships+xml"/>
  <Override PartName="/ppt/notesSlides/_rels/notesSlide33.xml.rels" ContentType="application/vnd.openxmlformats-package.relationships+xml"/>
  <Override PartName="/ppt/notesSlides/_rels/notesSlide31.xml.rels" ContentType="application/vnd.openxmlformats-package.relationships+xml"/>
  <Override PartName="/ppt/notesSlides/_rels/notesSlide22.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28.xml.rels" ContentType="application/vnd.openxmlformats-package.relationships+xml"/>
  <Override PartName="/ppt/notesSlides/_rels/notesSlide9.xml.rels" ContentType="application/vnd.openxmlformats-package.relationships+xml"/>
  <Override PartName="/ppt/notesSlides/_rels/notesSlide5.xml.rels" ContentType="application/vnd.openxmlformats-package.relationships+xml"/>
  <Override PartName="/ppt/notesSlides/_rels/notesSlide24.xml.rels" ContentType="application/vnd.openxmlformats-package.relationships+xml"/>
  <Override PartName="/ppt/notesSlides/_rels/notesSlide4.xml.rels" ContentType="application/vnd.openxmlformats-package.relationships+xml"/>
  <Override PartName="/ppt/notesSlides/_rels/notesSlide15.xml.rels" ContentType="application/vnd.openxmlformats-package.relationships+xml"/>
  <Override PartName="/ppt/notesSlides/_rels/notesSlide30.xml.rels" ContentType="application/vnd.openxmlformats-package.relationships+xml"/>
  <Override PartName="/ppt/notesSlides/_rels/notesSlide21.xml.rels" ContentType="application/vnd.openxmlformats-package.relationships+xml"/>
  <Override PartName="/ppt/notesSlides/_rels/notesSlide23.xml.rels" ContentType="application/vnd.openxmlformats-package.relationships+xml"/>
  <Override PartName="/ppt/notesSlides/_rels/notesSlide6.xml.rels" ContentType="application/vnd.openxmlformats-package.relationships+xml"/>
  <Override PartName="/ppt/notesSlides/_rels/notesSlide25.xml.rels" ContentType="application/vnd.openxmlformats-package.relationships+xml"/>
  <Override PartName="/ppt/notesSlides/_rels/notesSlide29.xml.rels" ContentType="application/vnd.openxmlformats-package.relationships+xml"/>
  <Override PartName="/ppt/notesSlides/_rels/notesSlide14.xml.rels" ContentType="application/vnd.openxmlformats-package.relationships+xml"/>
  <Override PartName="/ppt/notesSlides/notesSlide4.xml" ContentType="application/vnd.openxmlformats-officedocument.presentationml.notesSlide+xml"/>
  <Override PartName="/ppt/notesSlides/notesSlide14.xml" ContentType="application/vnd.openxmlformats-officedocument.presentationml.notesSlide+xml"/>
  <Override PartName="/ppt/notesSlides/notesSlide29.xml" ContentType="application/vnd.openxmlformats-officedocument.presentationml.notesSlide+xml"/>
  <Override PartName="/ppt/notesSlides/notesSlide25.xml" ContentType="application/vnd.openxmlformats-officedocument.presentationml.notesSlide+xml"/>
  <Override PartName="/ppt/notesSlides/notesSlide9.xml" ContentType="application/vnd.openxmlformats-officedocument.presentationml.notesSlide+xml"/>
  <Override PartName="/ppt/notesSlides/notesSlide15.xml" ContentType="application/vnd.openxmlformats-officedocument.presentationml.notesSlide+xml"/>
  <Override PartName="/ppt/notesSlides/notesSlide30.xml" ContentType="application/vnd.openxmlformats-officedocument.presentationml.notesSlide+xml"/>
  <Override PartName="/ppt/notesSlides/notesSlide21.xml" ContentType="application/vnd.openxmlformats-officedocument.presentationml.notesSlide+xml"/>
  <Override PartName="/ppt/notesSlides/notesSlide5.xml" ContentType="application/vnd.openxmlformats-officedocument.presentationml.notesSlide+xml"/>
  <Override PartName="/ppt/notesSlides/notesSlide24.xml" ContentType="application/vnd.openxmlformats-officedocument.presentationml.notesSlide+xml"/>
  <Override PartName="/ppt/notesSlides/notesSlide8.xml" ContentType="application/vnd.openxmlformats-officedocument.presentationml.notesSlide+xml"/>
  <Override PartName="/ppt/notesSlides/notesSlide28.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26.xml" ContentType="application/vnd.openxmlformats-officedocument.presentationml.notesSlide+xml"/>
  <Override PartName="/ppt/notesSlides/notesSlide41.xml" ContentType="application/vnd.openxmlformats-officedocument.presentationml.notesSlide+xml"/>
  <Override PartName="/ppt/notesSlides/notesSlide23.xml" ContentType="application/vnd.openxmlformats-officedocument.presentationml.notesSlide+xml"/>
  <Override PartName="/ppt/notesSlides/notesSlide31.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2.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70" r:id="rId10"/>
    <p:sldMasterId id="2147483672" r:id="rId11"/>
    <p:sldMasterId id="2147483674" r:id="rId12"/>
    <p:sldMasterId id="2147483676" r:id="rId13"/>
    <p:sldMasterId id="2147483678" r:id="rId14"/>
    <p:sldMasterId id="2147483680" r:id="rId15"/>
    <p:sldMasterId id="2147483682" r:id="rId16"/>
    <p:sldMasterId id="2147483684" r:id="rId17"/>
    <p:sldMasterId id="2147483686" r:id="rId18"/>
    <p:sldMasterId id="2147483688" r:id="rId19"/>
    <p:sldMasterId id="2147483690" r:id="rId20"/>
    <p:sldMasterId id="2147483692" r:id="rId21"/>
    <p:sldMasterId id="2147483694" r:id="rId22"/>
    <p:sldMasterId id="2147483696" r:id="rId23"/>
  </p:sldMasterIdLst>
  <p:notesMasterIdLst>
    <p:notesMasterId r:id="rId24"/>
  </p:notes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 id="287" r:id="rId56"/>
    <p:sldId id="288" r:id="rId57"/>
    <p:sldId id="289" r:id="rId58"/>
    <p:sldId id="290" r:id="rId59"/>
    <p:sldId id="291" r:id="rId60"/>
    <p:sldId id="292" r:id="rId61"/>
    <p:sldId id="293" r:id="rId62"/>
    <p:sldId id="294" r:id="rId63"/>
    <p:sldId id="295" r:id="rId64"/>
    <p:sldId id="296" r:id="rId65"/>
    <p:sldId id="297" r:id="rId66"/>
    <p:sldId id="298" r:id="rId67"/>
  </p:sldIdLst>
  <p:sldSz cx="12192000" cy="6858000"/>
  <p:notesSz cx="6858000" cy="9144000"/>
  <p:custShowLst>
    <p:custShow name="Executive DFP" id="0">
      <p:sldLst/>
    </p:custShow>
  </p:custShow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notesMaster" Target="notesMasters/notesMaster1.xml"/><Relationship Id="rId25" Type="http://schemas.openxmlformats.org/officeDocument/2006/relationships/slide" Target="slides/slide1.xml"/><Relationship Id="rId26" Type="http://schemas.openxmlformats.org/officeDocument/2006/relationships/slide" Target="slides/slide2.xml"/><Relationship Id="rId27" Type="http://schemas.openxmlformats.org/officeDocument/2006/relationships/slide" Target="slides/slide3.xml"/><Relationship Id="rId28" Type="http://schemas.openxmlformats.org/officeDocument/2006/relationships/slide" Target="slides/slide4.xml"/><Relationship Id="rId29" Type="http://schemas.openxmlformats.org/officeDocument/2006/relationships/slide" Target="slides/slide5.xml"/><Relationship Id="rId30" Type="http://schemas.openxmlformats.org/officeDocument/2006/relationships/slide" Target="slides/slide6.xml"/><Relationship Id="rId31" Type="http://schemas.openxmlformats.org/officeDocument/2006/relationships/slide" Target="slides/slide7.xml"/><Relationship Id="rId32" Type="http://schemas.openxmlformats.org/officeDocument/2006/relationships/slide" Target="slides/slide8.xml"/><Relationship Id="rId33" Type="http://schemas.openxmlformats.org/officeDocument/2006/relationships/slide" Target="slides/slide9.xml"/><Relationship Id="rId34" Type="http://schemas.openxmlformats.org/officeDocument/2006/relationships/slide" Target="slides/slide10.xml"/><Relationship Id="rId35" Type="http://schemas.openxmlformats.org/officeDocument/2006/relationships/slide" Target="slides/slide11.xml"/><Relationship Id="rId36" Type="http://schemas.openxmlformats.org/officeDocument/2006/relationships/slide" Target="slides/slide12.xml"/><Relationship Id="rId37" Type="http://schemas.openxmlformats.org/officeDocument/2006/relationships/slide" Target="slides/slide13.xml"/><Relationship Id="rId38" Type="http://schemas.openxmlformats.org/officeDocument/2006/relationships/slide" Target="slides/slide14.xml"/><Relationship Id="rId39" Type="http://schemas.openxmlformats.org/officeDocument/2006/relationships/slide" Target="slides/slide15.xml"/><Relationship Id="rId40" Type="http://schemas.openxmlformats.org/officeDocument/2006/relationships/slide" Target="slides/slide16.xml"/><Relationship Id="rId41" Type="http://schemas.openxmlformats.org/officeDocument/2006/relationships/slide" Target="slides/slide17.xml"/><Relationship Id="rId42" Type="http://schemas.openxmlformats.org/officeDocument/2006/relationships/slide" Target="slides/slide18.xml"/><Relationship Id="rId43" Type="http://schemas.openxmlformats.org/officeDocument/2006/relationships/slide" Target="slides/slide19.xml"/><Relationship Id="rId44" Type="http://schemas.openxmlformats.org/officeDocument/2006/relationships/slide" Target="slides/slide20.xml"/><Relationship Id="rId45" Type="http://schemas.openxmlformats.org/officeDocument/2006/relationships/slide" Target="slides/slide21.xml"/><Relationship Id="rId46" Type="http://schemas.openxmlformats.org/officeDocument/2006/relationships/slide" Target="slides/slide22.xml"/><Relationship Id="rId47" Type="http://schemas.openxmlformats.org/officeDocument/2006/relationships/slide" Target="slides/slide23.xml"/><Relationship Id="rId48" Type="http://schemas.openxmlformats.org/officeDocument/2006/relationships/slide" Target="slides/slide24.xml"/><Relationship Id="rId49" Type="http://schemas.openxmlformats.org/officeDocument/2006/relationships/slide" Target="slides/slide25.xml"/><Relationship Id="rId50" Type="http://schemas.openxmlformats.org/officeDocument/2006/relationships/slide" Target="slides/slide26.xml"/><Relationship Id="rId51" Type="http://schemas.openxmlformats.org/officeDocument/2006/relationships/slide" Target="slides/slide27.xml"/><Relationship Id="rId52" Type="http://schemas.openxmlformats.org/officeDocument/2006/relationships/slide" Target="slides/slide28.xml"/><Relationship Id="rId53" Type="http://schemas.openxmlformats.org/officeDocument/2006/relationships/slide" Target="slides/slide29.xml"/><Relationship Id="rId54" Type="http://schemas.openxmlformats.org/officeDocument/2006/relationships/slide" Target="slides/slide30.xml"/><Relationship Id="rId55" Type="http://schemas.openxmlformats.org/officeDocument/2006/relationships/slide" Target="slides/slide31.xml"/><Relationship Id="rId56" Type="http://schemas.openxmlformats.org/officeDocument/2006/relationships/slide" Target="slides/slide32.xml"/><Relationship Id="rId57" Type="http://schemas.openxmlformats.org/officeDocument/2006/relationships/slide" Target="slides/slide33.xml"/><Relationship Id="rId58" Type="http://schemas.openxmlformats.org/officeDocument/2006/relationships/slide" Target="slides/slide34.xml"/><Relationship Id="rId59" Type="http://schemas.openxmlformats.org/officeDocument/2006/relationships/slide" Target="slides/slide35.xml"/><Relationship Id="rId60" Type="http://schemas.openxmlformats.org/officeDocument/2006/relationships/slide" Target="slides/slide36.xml"/><Relationship Id="rId61" Type="http://schemas.openxmlformats.org/officeDocument/2006/relationships/slide" Target="slides/slide37.xml"/><Relationship Id="rId62" Type="http://schemas.openxmlformats.org/officeDocument/2006/relationships/slide" Target="slides/slide38.xml"/><Relationship Id="rId63" Type="http://schemas.openxmlformats.org/officeDocument/2006/relationships/slide" Target="slides/slide39.xml"/><Relationship Id="rId64" Type="http://schemas.openxmlformats.org/officeDocument/2006/relationships/slide" Target="slides/slide40.xml"/><Relationship Id="rId65" Type="http://schemas.openxmlformats.org/officeDocument/2006/relationships/slide" Target="slides/slide41.xml"/><Relationship Id="rId66" Type="http://schemas.openxmlformats.org/officeDocument/2006/relationships/slide" Target="slides/slide42.xml"/><Relationship Id="rId67" Type="http://schemas.openxmlformats.org/officeDocument/2006/relationships/slide" Target="slides/slide43.xml"/><Relationship Id="rId6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PlaceHolder 1"/>
          <p:cNvSpPr>
            <a:spLocks noGrp="1"/>
          </p:cNvSpPr>
          <p:nvPr>
            <p:ph type="sldImg"/>
          </p:nvPr>
        </p:nvSpPr>
        <p:spPr>
          <a:xfrm>
            <a:off x="0" y="764280"/>
            <a:ext cx="0" cy="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11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118"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19" name="PlaceHolder 4"/>
          <p:cNvSpPr>
            <a:spLocks noGrp="1"/>
          </p:cNvSpPr>
          <p:nvPr>
            <p:ph type="dt" idx="45"/>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20" name="PlaceHolder 5"/>
          <p:cNvSpPr>
            <a:spLocks noGrp="1"/>
          </p:cNvSpPr>
          <p:nvPr>
            <p:ph type="ftr" idx="46"/>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21" name="PlaceHolder 6"/>
          <p:cNvSpPr>
            <a:spLocks noGrp="1"/>
          </p:cNvSpPr>
          <p:nvPr>
            <p:ph type="sldNum" idx="47"/>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4C32CA79-70C7-4FB4-8F49-1FA9C5E0BCA8}"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382680" y="695160"/>
            <a:ext cx="6092280" cy="3426840"/>
          </a:xfrm>
          <a:prstGeom prst="rect">
            <a:avLst/>
          </a:prstGeom>
          <a:ln w="0">
            <a:noFill/>
          </a:ln>
        </p:spPr>
      </p:sp>
      <p:sp>
        <p:nvSpPr>
          <p:cNvPr id="285"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lnSpc>
                <a:spcPct val="100000"/>
              </a:lnSpc>
              <a:buNone/>
              <a:tabLst>
                <a:tab algn="l" pos="0"/>
              </a:tabLst>
            </a:pPr>
            <a:r>
              <a:rPr b="0" lang="en-US" sz="2000" strike="noStrike" u="none">
                <a:solidFill>
                  <a:srgbClr val="000000"/>
                </a:solidFill>
                <a:effectLst/>
                <a:uFillTx/>
                <a:latin typeface="Arial"/>
              </a:rPr>
              <a:t>Start by creating a slide master that is in English. As needed duplicate and translate slides into target language. Color English slides in Yellow and target language slides in white. </a:t>
            </a:r>
            <a:br>
              <a:rPr sz="2000"/>
            </a:br>
            <a:br>
              <a:rPr sz="2000"/>
            </a:br>
            <a:r>
              <a:rPr b="0" lang="en-US" sz="2000" strike="noStrike" u="none">
                <a:solidFill>
                  <a:srgbClr val="000000"/>
                </a:solidFill>
                <a:effectLst/>
                <a:uFillTx/>
                <a:latin typeface="Arial"/>
              </a:rPr>
              <a:t>The example below uses Spanish as a theoretical target language. </a:t>
            </a:r>
            <a:endParaRPr b="0" lang="en-US" sz="2000" strike="noStrike" u="none">
              <a:solidFill>
                <a:srgbClr val="000000"/>
              </a:solidFill>
              <a:effectLst/>
              <a:uFillTx/>
              <a:latin typeface="Arial"/>
            </a:endParaRPr>
          </a:p>
        </p:txBody>
      </p:sp>
      <p:sp>
        <p:nvSpPr>
          <p:cNvPr id="286" name="PlaceHolder 3"/>
          <p:cNvSpPr>
            <a:spLocks noGrp="1"/>
          </p:cNvSpPr>
          <p:nvPr>
            <p:ph type="sldNum" idx="55"/>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A661724E-8D7C-498B-896A-06908E0A0B5E}" type="slidenum">
              <a:rPr b="0" lang="en-US" sz="1400" strike="noStrike" u="none">
                <a:solidFill>
                  <a:srgbClr val="000000"/>
                </a:solidFill>
                <a:effectLst/>
                <a:uFillTx/>
                <a:latin typeface="Times New Roman"/>
              </a:rPr>
              <a:t>42</a:t>
            </a:fld>
            <a:endParaRPr b="0" lang="en-US" sz="14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sldImg"/>
          </p:nvPr>
        </p:nvSpPr>
        <p:spPr>
          <a:xfrm>
            <a:off x="382680" y="695160"/>
            <a:ext cx="6092280" cy="3426840"/>
          </a:xfrm>
          <a:prstGeom prst="rect">
            <a:avLst/>
          </a:prstGeom>
          <a:ln w="0">
            <a:noFill/>
          </a:ln>
        </p:spPr>
      </p:sp>
      <p:sp>
        <p:nvSpPr>
          <p:cNvPr id="288"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lnSpc>
                <a:spcPct val="100000"/>
              </a:lnSpc>
              <a:buNone/>
              <a:tabLst>
                <a:tab algn="l" pos="0"/>
              </a:tabLst>
            </a:pPr>
            <a:r>
              <a:rPr b="0" lang="en-US" sz="2000" strike="noStrike" u="none">
                <a:solidFill>
                  <a:srgbClr val="cccccc"/>
                </a:solidFill>
                <a:effectLst/>
                <a:highlight>
                  <a:srgbClr val="1f1f1f"/>
                </a:highlight>
                <a:uFillTx/>
                <a:latin typeface="Menlo"/>
              </a:rPr>
              <a:t>"AI Generated Content is becoming increasingly sophisticated and harder to detect. There will be many situations where it is not possible to determine if content is AI-generated or not. More advanced technical tools and techniques are required to detect AI-generated content."</a:t>
            </a:r>
            <a:endParaRPr b="0" lang="en-US" sz="2000" strike="noStrike" u="none">
              <a:solidFill>
                <a:srgbClr val="000000"/>
              </a:solidFill>
              <a:effectLst/>
              <a:uFillTx/>
              <a:latin typeface="Arial"/>
            </a:endParaRPr>
          </a:p>
          <a:p>
            <a:pPr indent="0">
              <a:lnSpc>
                <a:spcPct val="100000"/>
              </a:lnSpc>
              <a:buNone/>
              <a:tabLst>
                <a:tab algn="l" pos="0"/>
              </a:tabLst>
            </a:pPr>
            <a:br>
              <a:rPr sz="2000"/>
            </a:b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289" name="PlaceHolder 3"/>
          <p:cNvSpPr>
            <a:spLocks noGrp="1"/>
          </p:cNvSpPr>
          <p:nvPr>
            <p:ph type="sldNum" idx="56"/>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068FA37E-E468-4828-B057-148FCD02D0D0}" type="slidenum">
              <a:rPr b="0" lang="en-US" sz="1400" strike="noStrike" u="none">
                <a:solidFill>
                  <a:srgbClr val="000000"/>
                </a:solidFill>
                <a:effectLst/>
                <a:uFillTx/>
                <a:latin typeface="Times New Roman"/>
              </a:rPr>
              <a:t>42</a:t>
            </a:fld>
            <a:endParaRPr b="0" lang="en-US" sz="1400" strike="noStrike" u="non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382680" y="695160"/>
            <a:ext cx="6092280" cy="3426840"/>
          </a:xfrm>
          <a:prstGeom prst="rect">
            <a:avLst/>
          </a:prstGeom>
          <a:ln w="0">
            <a:noFill/>
          </a:ln>
        </p:spPr>
      </p:sp>
      <p:sp>
        <p:nvSpPr>
          <p:cNvPr id="291"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lnSpc>
                <a:spcPct val="100000"/>
              </a:lnSpc>
              <a:buNone/>
              <a:tabLst>
                <a:tab algn="l" pos="0"/>
              </a:tabLst>
            </a:pPr>
            <a:r>
              <a:rPr b="0" lang="en-US" sz="2000" strike="noStrike" u="none">
                <a:solidFill>
                  <a:srgbClr val="000000"/>
                </a:solidFill>
                <a:effectLst/>
                <a:uFillTx/>
                <a:latin typeface=".SFNS-Regular"/>
                <a:ea typeface=".SFNS-Regular"/>
              </a:rPr>
              <a:t>Synthetic content is a broad category encompassing all AI-generated media, whereas deepfakes specifically refer to AI-generated manipulations of audio or visual media that depict people saying or doing things they never actually did.</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ea typeface=".SFNS-Regular"/>
              </a:rPr>
              <a:t>1. https://www.europarl.europa.eu/RegData/etudes/STUD/2021/690039/EPRS_STU(2021)690039_EN.pdf</a:t>
            </a:r>
            <a:endParaRPr b="0" lang="en-US" sz="2000" strike="noStrike" u="none">
              <a:solidFill>
                <a:srgbClr val="000000"/>
              </a:solidFill>
              <a:effectLst/>
              <a:uFillTx/>
              <a:latin typeface="Arial"/>
            </a:endParaRPr>
          </a:p>
        </p:txBody>
      </p:sp>
      <p:sp>
        <p:nvSpPr>
          <p:cNvPr id="292" name="PlaceHolder 3"/>
          <p:cNvSpPr>
            <a:spLocks noGrp="1"/>
          </p:cNvSpPr>
          <p:nvPr>
            <p:ph type="sldNum" idx="57"/>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36784828-8208-4675-9C96-F755FF435C7C}" type="slidenum">
              <a:rPr b="0" lang="en-US" sz="1400" strike="noStrike" u="none">
                <a:solidFill>
                  <a:srgbClr val="000000"/>
                </a:solidFill>
                <a:effectLst/>
                <a:uFillTx/>
                <a:latin typeface="Times New Roman"/>
              </a:rPr>
              <a:t>42</a:t>
            </a:fld>
            <a:endParaRPr b="0" lang="en-US" sz="1400" strike="noStrike" u="none">
              <a:solidFill>
                <a:srgbClr val="000000"/>
              </a:solidFill>
              <a:effectLst/>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382680" y="695160"/>
            <a:ext cx="6092280" cy="3426840"/>
          </a:xfrm>
          <a:prstGeom prst="rect">
            <a:avLst/>
          </a:prstGeom>
          <a:ln w="0">
            <a:noFill/>
          </a:ln>
        </p:spPr>
      </p:sp>
      <p:sp>
        <p:nvSpPr>
          <p:cNvPr id="294"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lnSpc>
                <a:spcPct val="100000"/>
              </a:lnSpc>
              <a:buNone/>
              <a:tabLst>
                <a:tab algn="l" pos="0"/>
              </a:tabLst>
            </a:pPr>
            <a:r>
              <a:rPr b="0" lang="en-US" sz="2000" strike="noStrike" u="none">
                <a:solidFill>
                  <a:srgbClr val="000000"/>
                </a:solidFill>
                <a:effectLst/>
                <a:uFillTx/>
                <a:latin typeface="Arial"/>
              </a:rPr>
              <a:t>Give students time to memorize this on their own. The focus is on memorization not yet on the explaining of each of these. </a:t>
            </a:r>
            <a:endParaRPr b="0" lang="en-US" sz="2000" strike="noStrike" u="none">
              <a:solidFill>
                <a:srgbClr val="000000"/>
              </a:solidFill>
              <a:effectLst/>
              <a:uFillTx/>
              <a:latin typeface="Arial"/>
            </a:endParaRPr>
          </a:p>
        </p:txBody>
      </p:sp>
      <p:sp>
        <p:nvSpPr>
          <p:cNvPr id="295" name="PlaceHolder 3"/>
          <p:cNvSpPr>
            <a:spLocks noGrp="1"/>
          </p:cNvSpPr>
          <p:nvPr>
            <p:ph type="sldNum" idx="58"/>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3282F1A1-E7AF-4AED-B7A1-6A95E0C96C67}" type="slidenum">
              <a:rPr b="0" lang="en-US" sz="1400" strike="noStrike" u="none">
                <a:solidFill>
                  <a:srgbClr val="000000"/>
                </a:solidFill>
                <a:effectLst/>
                <a:uFillTx/>
                <a:latin typeface="Times New Roman"/>
              </a:rPr>
              <a:t>42</a:t>
            </a:fld>
            <a:endParaRPr b="0" lang="en-US" sz="1400" strike="noStrike" u="none">
              <a:solidFill>
                <a:srgbClr val="000000"/>
              </a:solidFill>
              <a:effectLst/>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382680" y="695160"/>
            <a:ext cx="6092280" cy="3426840"/>
          </a:xfrm>
          <a:prstGeom prst="rect">
            <a:avLst/>
          </a:prstGeom>
          <a:ln w="0">
            <a:noFill/>
          </a:ln>
        </p:spPr>
      </p:sp>
      <p:sp>
        <p:nvSpPr>
          <p:cNvPr id="297"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defTabSz="914400">
              <a:lnSpc>
                <a:spcPct val="100000"/>
              </a:lnSpc>
              <a:buNone/>
              <a:tabLst>
                <a:tab algn="l" pos="0"/>
              </a:tabLst>
            </a:pPr>
            <a:r>
              <a:rPr b="0" lang="en-US" sz="2000" strike="noStrike" u="none">
                <a:solidFill>
                  <a:srgbClr val="000000"/>
                </a:solidFill>
                <a:effectLst/>
                <a:uFillTx/>
                <a:latin typeface="Arial"/>
              </a:rPr>
              <a:t>Give students time to memorize this on their own. The focus is on memorization not yet on the explaining of each of these. </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298" name="PlaceHolder 3"/>
          <p:cNvSpPr>
            <a:spLocks noGrp="1"/>
          </p:cNvSpPr>
          <p:nvPr>
            <p:ph type="sldNum" idx="59"/>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5B57D182-23A9-4C06-857D-9DF45A078A01}" type="slidenum">
              <a:rPr b="0" lang="en-US" sz="1400" strike="noStrike" u="none">
                <a:solidFill>
                  <a:srgbClr val="000000"/>
                </a:solidFill>
                <a:effectLst/>
                <a:uFillTx/>
                <a:latin typeface="Times New Roman"/>
              </a:rPr>
              <a:t>42</a:t>
            </a:fld>
            <a:endParaRPr b="0" lang="en-US" sz="1400" strike="noStrike" u="none">
              <a:solidFill>
                <a:srgbClr val="000000"/>
              </a:solidFill>
              <a:effectLst/>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382680" y="695160"/>
            <a:ext cx="6092280" cy="3426840"/>
          </a:xfrm>
          <a:prstGeom prst="rect">
            <a:avLst/>
          </a:prstGeom>
          <a:ln w="0">
            <a:noFill/>
          </a:ln>
        </p:spPr>
      </p:sp>
      <p:sp>
        <p:nvSpPr>
          <p:cNvPr id="300"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301" name="PlaceHolder 3"/>
          <p:cNvSpPr>
            <a:spLocks noGrp="1"/>
          </p:cNvSpPr>
          <p:nvPr>
            <p:ph type="sldNum" idx="60"/>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7C0DBAA8-7132-49C7-B84B-7D8E4F3F3F17}" type="slidenum">
              <a:rPr b="0" lang="en-US" sz="1400" strike="noStrike" u="none">
                <a:solidFill>
                  <a:srgbClr val="000000"/>
                </a:solidFill>
                <a:effectLst/>
                <a:uFillTx/>
                <a:latin typeface="Times New Roman"/>
              </a:rPr>
              <a:t>42</a:t>
            </a:fld>
            <a:endParaRPr b="0" lang="en-US" sz="1400" strike="noStrike" u="none">
              <a:solidFill>
                <a:srgbClr val="000000"/>
              </a:solidFill>
              <a:effectLst/>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sldImg"/>
          </p:nvPr>
        </p:nvSpPr>
        <p:spPr>
          <a:xfrm>
            <a:off x="382680" y="695160"/>
            <a:ext cx="6092280" cy="3426840"/>
          </a:xfrm>
          <a:prstGeom prst="rect">
            <a:avLst/>
          </a:prstGeom>
          <a:ln w="0">
            <a:noFill/>
          </a:ln>
        </p:spPr>
      </p:sp>
      <p:sp>
        <p:nvSpPr>
          <p:cNvPr id="303"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304" name="PlaceHolder 3"/>
          <p:cNvSpPr>
            <a:spLocks noGrp="1"/>
          </p:cNvSpPr>
          <p:nvPr>
            <p:ph type="sldNum" idx="61"/>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C1E90401-AE78-4FD5-8A2F-8DDF819B8218}" type="slidenum">
              <a:rPr b="0" lang="en-US" sz="1400" strike="noStrike" u="none">
                <a:solidFill>
                  <a:srgbClr val="000000"/>
                </a:solidFill>
                <a:effectLst/>
                <a:uFillTx/>
                <a:latin typeface="Times New Roman"/>
              </a:rPr>
              <a:t>42</a:t>
            </a:fld>
            <a:endParaRPr b="0" lang="en-US" sz="1400" strike="noStrike" u="none">
              <a:solidFill>
                <a:srgbClr val="000000"/>
              </a:solidFill>
              <a:effectLst/>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sldImg"/>
          </p:nvPr>
        </p:nvSpPr>
        <p:spPr>
          <a:xfrm>
            <a:off x="382680" y="695160"/>
            <a:ext cx="6092280" cy="3426840"/>
          </a:xfrm>
          <a:prstGeom prst="rect">
            <a:avLst/>
          </a:prstGeom>
          <a:ln w="0">
            <a:noFill/>
          </a:ln>
        </p:spPr>
      </p:sp>
      <p:sp>
        <p:nvSpPr>
          <p:cNvPr id="306"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307" name="PlaceHolder 3"/>
          <p:cNvSpPr>
            <a:spLocks noGrp="1"/>
          </p:cNvSpPr>
          <p:nvPr>
            <p:ph type="sldNum" idx="62"/>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2E7BE287-4977-4A99-8250-B473C64488A3}" type="slidenum">
              <a:rPr b="0" lang="en-US" sz="1400" strike="noStrike" u="none">
                <a:solidFill>
                  <a:srgbClr val="000000"/>
                </a:solidFill>
                <a:effectLst/>
                <a:uFillTx/>
                <a:latin typeface="Times New Roman"/>
              </a:rPr>
              <a:t>42</a:t>
            </a:fld>
            <a:endParaRPr b="0" lang="en-US" sz="1400" strike="noStrike" u="none">
              <a:solidFill>
                <a:srgbClr val="000000"/>
              </a:solidFill>
              <a:effectLst/>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382680" y="695160"/>
            <a:ext cx="6092280" cy="3426840"/>
          </a:xfrm>
          <a:prstGeom prst="rect">
            <a:avLst/>
          </a:prstGeom>
          <a:ln w="0">
            <a:noFill/>
          </a:ln>
        </p:spPr>
      </p:sp>
      <p:sp>
        <p:nvSpPr>
          <p:cNvPr id="309"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310" name="PlaceHolder 3"/>
          <p:cNvSpPr>
            <a:spLocks noGrp="1"/>
          </p:cNvSpPr>
          <p:nvPr>
            <p:ph type="sldNum" idx="63"/>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06FC8FFF-E043-43AA-9FFD-7AA4B4284A99}" type="slidenum">
              <a:rPr b="0" lang="en-US" sz="1400" strike="noStrike" u="none">
                <a:solidFill>
                  <a:srgbClr val="000000"/>
                </a:solidFill>
                <a:effectLst/>
                <a:uFillTx/>
                <a:latin typeface="Times New Roman"/>
              </a:rPr>
              <a:t>42</a:t>
            </a:fld>
            <a:endParaRPr b="0" lang="en-US" sz="1400" strike="noStrike" u="none">
              <a:solidFill>
                <a:srgbClr val="000000"/>
              </a:solidFill>
              <a:effectLst/>
              <a:uFillTx/>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382680" y="695160"/>
            <a:ext cx="6092280" cy="3426840"/>
          </a:xfrm>
          <a:prstGeom prst="rect">
            <a:avLst/>
          </a:prstGeom>
          <a:ln w="0">
            <a:noFill/>
          </a:ln>
        </p:spPr>
      </p:sp>
      <p:sp>
        <p:nvSpPr>
          <p:cNvPr id="312"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313" name="PlaceHolder 3"/>
          <p:cNvSpPr>
            <a:spLocks noGrp="1"/>
          </p:cNvSpPr>
          <p:nvPr>
            <p:ph type="sldNum" idx="64"/>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357ABF9F-A71B-47CA-95D9-6909B00F6E87}" type="slidenum">
              <a:rPr b="0" lang="en-US" sz="1400" strike="noStrike" u="none">
                <a:solidFill>
                  <a:srgbClr val="000000"/>
                </a:solidFill>
                <a:effectLst/>
                <a:uFillTx/>
                <a:latin typeface="Times New Roman"/>
              </a:rPr>
              <a:t>42</a:t>
            </a:fld>
            <a:endParaRPr b="0" lang="en-US" sz="1400" strike="noStrike" u="none">
              <a:solidFill>
                <a:srgbClr val="000000"/>
              </a:solidFill>
              <a:effectLst/>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382680" y="695160"/>
            <a:ext cx="6092280" cy="3426840"/>
          </a:xfrm>
          <a:prstGeom prst="rect">
            <a:avLst/>
          </a:prstGeom>
          <a:ln w="0">
            <a:noFill/>
          </a:ln>
        </p:spPr>
      </p:sp>
      <p:sp>
        <p:nvSpPr>
          <p:cNvPr id="315"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lnSpc>
                <a:spcPct val="100000"/>
              </a:lnSpc>
              <a:buNone/>
              <a:tabLst>
                <a:tab algn="l" pos="0"/>
              </a:tabLst>
            </a:pPr>
            <a:r>
              <a:rPr b="0" lang="en-US" sz="2000" strike="noStrike" u="none">
                <a:solidFill>
                  <a:srgbClr val="000000"/>
                </a:solidFill>
                <a:effectLst/>
                <a:uFillTx/>
                <a:latin typeface="Arial"/>
              </a:rPr>
              <a:t>Order and definitions</a:t>
            </a:r>
            <a:endParaRPr b="0" lang="en-US" sz="2000" strike="noStrike" u="none">
              <a:solidFill>
                <a:srgbClr val="000000"/>
              </a:solidFill>
              <a:effectLst/>
              <a:uFillTx/>
              <a:latin typeface="Arial"/>
            </a:endParaRPr>
          </a:p>
        </p:txBody>
      </p:sp>
      <p:sp>
        <p:nvSpPr>
          <p:cNvPr id="316" name="PlaceHolder 3"/>
          <p:cNvSpPr>
            <a:spLocks noGrp="1"/>
          </p:cNvSpPr>
          <p:nvPr>
            <p:ph type="sldNum" idx="65"/>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4B9CD628-6997-4533-904D-ABA07E4F04CB}" type="slidenum">
              <a:rPr b="0" lang="en-US" sz="1400" strike="noStrike" u="none">
                <a:solidFill>
                  <a:srgbClr val="000000"/>
                </a:solidFill>
                <a:effectLst/>
                <a:uFillTx/>
                <a:latin typeface="Times New Roman"/>
              </a:rPr>
              <a:t>42</a:t>
            </a:fld>
            <a:endParaRPr b="0" lang="en-US" sz="1400" strike="noStrike" u="none">
              <a:solidFill>
                <a:srgbClr val="000000"/>
              </a:solidFill>
              <a:effectLst/>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sldImg"/>
          </p:nvPr>
        </p:nvSpPr>
        <p:spPr>
          <a:xfrm>
            <a:off x="382680" y="695160"/>
            <a:ext cx="6092280" cy="3426840"/>
          </a:xfrm>
          <a:prstGeom prst="rect">
            <a:avLst/>
          </a:prstGeom>
          <a:ln w="0">
            <a:noFill/>
          </a:ln>
        </p:spPr>
      </p:sp>
      <p:sp>
        <p:nvSpPr>
          <p:cNvPr id="318"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defTabSz="914400">
              <a:lnSpc>
                <a:spcPct val="100000"/>
              </a:lnSpc>
              <a:buNone/>
              <a:tabLst>
                <a:tab algn="l" pos="0"/>
              </a:tabLst>
            </a:pPr>
            <a:r>
              <a:rPr b="0" lang="en-US" sz="2000" strike="noStrike" u="none">
                <a:solidFill>
                  <a:srgbClr val="000000"/>
                </a:solidFill>
                <a:effectLst/>
                <a:uFillTx/>
                <a:latin typeface="Arial"/>
              </a:rPr>
              <a:t>The scene, consider the bear sneaking up on him (bears can be noisy) </a:t>
            </a:r>
            <a:br>
              <a:rPr sz="2000"/>
            </a:br>
            <a:r>
              <a:rPr b="0" lang="en-US" sz="2000" strike="noStrike" u="none">
                <a:solidFill>
                  <a:srgbClr val="000000"/>
                </a:solidFill>
                <a:effectLst/>
                <a:uFillTx/>
                <a:latin typeface="Arial"/>
              </a:rPr>
              <a:t>See the extra drawstring on the hoody</a:t>
            </a:r>
            <a:br>
              <a:rPr sz="2000"/>
            </a:br>
            <a:r>
              <a:rPr b="0" lang="en-US" sz="2000" strike="noStrike" u="none">
                <a:solidFill>
                  <a:srgbClr val="000000"/>
                </a:solidFill>
                <a:effectLst/>
                <a:uFillTx/>
                <a:latin typeface="Arial"/>
              </a:rPr>
              <a:t>See the texture of the Visibility vest which is very different than outdoor gear</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319" name="PlaceHolder 3"/>
          <p:cNvSpPr>
            <a:spLocks noGrp="1"/>
          </p:cNvSpPr>
          <p:nvPr>
            <p:ph type="sldNum" idx="66"/>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DF6618A8-F9A8-4F44-8116-E749693F3E73}"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sldImg"/>
          </p:nvPr>
        </p:nvSpPr>
        <p:spPr>
          <a:xfrm>
            <a:off x="382680" y="695160"/>
            <a:ext cx="6092280" cy="3426840"/>
          </a:xfrm>
          <a:prstGeom prst="rect">
            <a:avLst/>
          </a:prstGeom>
          <a:ln w="0">
            <a:noFill/>
          </a:ln>
        </p:spPr>
      </p:sp>
      <p:sp>
        <p:nvSpPr>
          <p:cNvPr id="321"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defTabSz="914400">
              <a:lnSpc>
                <a:spcPct val="100000"/>
              </a:lnSpc>
              <a:buNone/>
              <a:tabLst>
                <a:tab algn="l" pos="0"/>
              </a:tabLst>
            </a:pPr>
            <a:r>
              <a:rPr b="0" lang="en-US" sz="2000" strike="noStrike" u="none">
                <a:solidFill>
                  <a:srgbClr val="000000"/>
                </a:solidFill>
                <a:effectLst/>
                <a:uFillTx/>
                <a:latin typeface="Arial"/>
              </a:rPr>
              <a:t>The scene, consider the bear sneaking up on him (bears can be noisy) </a:t>
            </a:r>
            <a:br>
              <a:rPr sz="2000"/>
            </a:br>
            <a:r>
              <a:rPr b="0" lang="en-US" sz="2000" strike="noStrike" u="none">
                <a:solidFill>
                  <a:srgbClr val="000000"/>
                </a:solidFill>
                <a:effectLst/>
                <a:uFillTx/>
                <a:latin typeface="Arial"/>
              </a:rPr>
              <a:t>See the extra drawstring on the hoody</a:t>
            </a:r>
            <a:br>
              <a:rPr sz="2000"/>
            </a:br>
            <a:r>
              <a:rPr b="0" lang="en-US" sz="2000" strike="noStrike" u="none">
                <a:solidFill>
                  <a:srgbClr val="000000"/>
                </a:solidFill>
                <a:effectLst/>
                <a:uFillTx/>
                <a:latin typeface="Arial"/>
              </a:rPr>
              <a:t>See the texture of the Visibility vest which is very different than outdoor gear</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322" name="PlaceHolder 3"/>
          <p:cNvSpPr>
            <a:spLocks noGrp="1"/>
          </p:cNvSpPr>
          <p:nvPr>
            <p:ph type="sldNum" idx="67"/>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98FCE0DA-DB7D-4A9B-AAE1-63407192D64A}"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sldImg"/>
          </p:nvPr>
        </p:nvSpPr>
        <p:spPr>
          <a:xfrm>
            <a:off x="382680" y="695160"/>
            <a:ext cx="6092280" cy="3426840"/>
          </a:xfrm>
          <a:prstGeom prst="rect">
            <a:avLst/>
          </a:prstGeom>
          <a:ln w="0">
            <a:noFill/>
          </a:ln>
        </p:spPr>
      </p:sp>
      <p:sp>
        <p:nvSpPr>
          <p:cNvPr id="324"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lnSpc>
                <a:spcPct val="100000"/>
              </a:lnSpc>
              <a:buNone/>
              <a:tabLst>
                <a:tab algn="l" pos="0"/>
              </a:tabLst>
            </a:pPr>
            <a:r>
              <a:rPr b="0" lang="en-US" sz="2000" strike="noStrike" u="none">
                <a:solidFill>
                  <a:srgbClr val="000000"/>
                </a:solidFill>
                <a:effectLst/>
                <a:uFillTx/>
                <a:latin typeface="Arial"/>
              </a:rPr>
              <a:t>Notice the hands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Notice how long the boys shoulder would need to be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Notice the toes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Notice the dark figure in the background</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325" name="PlaceHolder 3"/>
          <p:cNvSpPr>
            <a:spLocks noGrp="1"/>
          </p:cNvSpPr>
          <p:nvPr>
            <p:ph type="sldNum" idx="68"/>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783442DE-37E5-46A8-829F-31561BE39771}"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sldImg"/>
          </p:nvPr>
        </p:nvSpPr>
        <p:spPr>
          <a:xfrm>
            <a:off x="382680" y="695160"/>
            <a:ext cx="6092280" cy="3426840"/>
          </a:xfrm>
          <a:prstGeom prst="rect">
            <a:avLst/>
          </a:prstGeom>
          <a:ln w="0">
            <a:noFill/>
          </a:ln>
        </p:spPr>
      </p:sp>
      <p:sp>
        <p:nvSpPr>
          <p:cNvPr id="327"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328" name="PlaceHolder 3"/>
          <p:cNvSpPr>
            <a:spLocks noGrp="1"/>
          </p:cNvSpPr>
          <p:nvPr>
            <p:ph type="sldNum" idx="69"/>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6336F67F-D2A2-47EC-AC5C-564C29D04818}"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sldImg"/>
          </p:nvPr>
        </p:nvSpPr>
        <p:spPr>
          <a:xfrm>
            <a:off x="382680" y="695160"/>
            <a:ext cx="6092640" cy="3427200"/>
          </a:xfrm>
          <a:prstGeom prst="rect">
            <a:avLst/>
          </a:prstGeom>
          <a:ln w="0">
            <a:noFill/>
          </a:ln>
        </p:spPr>
      </p:sp>
      <p:sp>
        <p:nvSpPr>
          <p:cNvPr id="330"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lnSpc>
                <a:spcPct val="100000"/>
              </a:lnSpc>
              <a:buNone/>
            </a:pPr>
            <a:r>
              <a:rPr b="0" lang="en-US" sz="2000" strike="noStrike" u="none">
                <a:solidFill>
                  <a:srgbClr val="000000"/>
                </a:solidFill>
                <a:effectLst/>
                <a:uFillTx/>
                <a:latin typeface="Arial"/>
              </a:rPr>
              <a:t>the lanes are nonsensical</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The green light on top</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The Light posts seem odd</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The signs and language seem nonsensical</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Some of the cars have no tires</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This is supposed to be a tesla but the wheels are off</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The windshield seems to disappear in some areas. </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331" name="PlaceHolder 3"/>
          <p:cNvSpPr>
            <a:spLocks noGrp="1"/>
          </p:cNvSpPr>
          <p:nvPr>
            <p:ph type="sldNum" idx="70"/>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D7CF138D-14B4-413D-8154-2905B521CB3B}"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sldImg"/>
          </p:nvPr>
        </p:nvSpPr>
        <p:spPr>
          <a:xfrm>
            <a:off x="382680" y="695160"/>
            <a:ext cx="6092280" cy="3426840"/>
          </a:xfrm>
          <a:prstGeom prst="rect">
            <a:avLst/>
          </a:prstGeom>
          <a:ln w="0">
            <a:noFill/>
          </a:ln>
        </p:spPr>
      </p:sp>
      <p:sp>
        <p:nvSpPr>
          <p:cNvPr id="333"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lnSpc>
                <a:spcPct val="100000"/>
              </a:lnSpc>
              <a:buNone/>
              <a:tabLst>
                <a:tab algn="l" pos="0"/>
              </a:tabLst>
            </a:pPr>
            <a:r>
              <a:rPr b="0" lang="en-US" sz="2000" strike="noStrike" u="none">
                <a:solidFill>
                  <a:srgbClr val="000000"/>
                </a:solidFill>
                <a:effectLst/>
                <a:uFillTx/>
                <a:latin typeface="Arial"/>
              </a:rPr>
              <a:t>the lanes are nonsensical</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The green light on top</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The Light posts seem odd</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The signs and language seem nonsensical</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Some of the cars have no tires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This is supposed to be a tesla but the wheels are off</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The windshield seems to disappear in some areas.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334" name="PlaceHolder 3"/>
          <p:cNvSpPr>
            <a:spLocks noGrp="1"/>
          </p:cNvSpPr>
          <p:nvPr>
            <p:ph type="sldNum" idx="71"/>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586E0BFC-7291-4E76-92DB-5BB19342F942}"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sldImg"/>
          </p:nvPr>
        </p:nvSpPr>
        <p:spPr>
          <a:xfrm>
            <a:off x="382680" y="695160"/>
            <a:ext cx="6092280" cy="3426840"/>
          </a:xfrm>
          <a:prstGeom prst="rect">
            <a:avLst/>
          </a:prstGeom>
          <a:ln w="0">
            <a:noFill/>
          </a:ln>
        </p:spPr>
      </p:sp>
      <p:sp>
        <p:nvSpPr>
          <p:cNvPr id="336"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337" name="PlaceHolder 3"/>
          <p:cNvSpPr>
            <a:spLocks noGrp="1"/>
          </p:cNvSpPr>
          <p:nvPr>
            <p:ph type="sldNum" idx="72"/>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330AD0CC-ADCF-4C7E-BB5C-36E39E364A00}"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sldImg"/>
          </p:nvPr>
        </p:nvSpPr>
        <p:spPr>
          <a:xfrm>
            <a:off x="382680" y="695160"/>
            <a:ext cx="6092280" cy="3426840"/>
          </a:xfrm>
          <a:prstGeom prst="rect">
            <a:avLst/>
          </a:prstGeom>
          <a:ln w="0">
            <a:noFill/>
          </a:ln>
        </p:spPr>
      </p:sp>
      <p:sp>
        <p:nvSpPr>
          <p:cNvPr id="339"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340" name="PlaceHolder 3"/>
          <p:cNvSpPr>
            <a:spLocks noGrp="1"/>
          </p:cNvSpPr>
          <p:nvPr>
            <p:ph type="sldNum" idx="73"/>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2BAD2D8F-0533-4C68-AB21-2E3F8271A2E1}"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sldImg"/>
          </p:nvPr>
        </p:nvSpPr>
        <p:spPr>
          <a:xfrm>
            <a:off x="382680" y="695160"/>
            <a:ext cx="6092280" cy="3426840"/>
          </a:xfrm>
          <a:prstGeom prst="rect">
            <a:avLst/>
          </a:prstGeom>
          <a:ln w="0">
            <a:noFill/>
          </a:ln>
        </p:spPr>
      </p:sp>
      <p:sp>
        <p:nvSpPr>
          <p:cNvPr id="342"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343" name="PlaceHolder 3"/>
          <p:cNvSpPr>
            <a:spLocks noGrp="1"/>
          </p:cNvSpPr>
          <p:nvPr>
            <p:ph type="sldNum" idx="74"/>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E08A2FEE-F6CA-48B5-8C46-E3379CCF0CFD}"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sldImg"/>
          </p:nvPr>
        </p:nvSpPr>
        <p:spPr>
          <a:xfrm>
            <a:off x="382680" y="695160"/>
            <a:ext cx="6092280" cy="3426840"/>
          </a:xfrm>
          <a:prstGeom prst="rect">
            <a:avLst/>
          </a:prstGeom>
          <a:ln w="0">
            <a:noFill/>
          </a:ln>
        </p:spPr>
      </p:sp>
      <p:sp>
        <p:nvSpPr>
          <p:cNvPr id="270"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lnSpc>
                <a:spcPct val="100000"/>
              </a:lnSpc>
              <a:buNone/>
              <a:tabLst>
                <a:tab algn="l" pos="0"/>
              </a:tabLst>
            </a:pPr>
            <a:r>
              <a:rPr b="0" lang="en-US" sz="2000" strike="noStrike" u="none">
                <a:solidFill>
                  <a:srgbClr val="000000"/>
                </a:solidFill>
                <a:effectLst/>
                <a:uFillTx/>
                <a:latin typeface="Arial"/>
              </a:rPr>
              <a:t>This slide is left blank and shall be hidden. When opening the slide deck this slide will help prevent participants from seeing the results</a:t>
            </a:r>
            <a:endParaRPr b="0" lang="en-US" sz="2000" strike="noStrike" u="none">
              <a:solidFill>
                <a:srgbClr val="000000"/>
              </a:solidFill>
              <a:effectLst/>
              <a:uFillTx/>
              <a:latin typeface="Arial"/>
            </a:endParaRPr>
          </a:p>
        </p:txBody>
      </p:sp>
      <p:sp>
        <p:nvSpPr>
          <p:cNvPr id="271" name="PlaceHolder 3"/>
          <p:cNvSpPr>
            <a:spLocks noGrp="1"/>
          </p:cNvSpPr>
          <p:nvPr>
            <p:ph type="sldNum" idx="50"/>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67B3FCCF-6CC9-45FA-B05E-0C5026C358CF}" type="slidenum">
              <a:rPr b="0" lang="en-US" sz="1400" strike="noStrike" u="none">
                <a:solidFill>
                  <a:srgbClr val="000000"/>
                </a:solidFill>
                <a:effectLst/>
                <a:uFillTx/>
                <a:latin typeface="Times New Roman"/>
              </a:rPr>
              <a:t>42</a:t>
            </a:fld>
            <a:endParaRPr b="0" lang="en-US" sz="1400" strike="noStrike" u="none">
              <a:solidFill>
                <a:srgbClr val="000000"/>
              </a:solidFill>
              <a:effectLst/>
              <a:uFillTx/>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sldImg"/>
          </p:nvPr>
        </p:nvSpPr>
        <p:spPr>
          <a:xfrm>
            <a:off x="382680" y="695160"/>
            <a:ext cx="6092280" cy="3426840"/>
          </a:xfrm>
          <a:prstGeom prst="rect">
            <a:avLst/>
          </a:prstGeom>
          <a:ln w="0">
            <a:noFill/>
          </a:ln>
        </p:spPr>
      </p:sp>
      <p:sp>
        <p:nvSpPr>
          <p:cNvPr id="345"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lnSpc>
                <a:spcPct val="100000"/>
              </a:lnSpc>
              <a:buNone/>
              <a:tabLst>
                <a:tab algn="l" pos="0"/>
              </a:tabLst>
            </a:pPr>
            <a:r>
              <a:rPr b="0" lang="en-US" sz="2000" strike="noStrike" u="none">
                <a:solidFill>
                  <a:srgbClr val="6796e6"/>
                </a:solidFill>
                <a:effectLst/>
                <a:highlight>
                  <a:srgbClr val="1f1f1f"/>
                </a:highlight>
                <a:uFillTx/>
                <a:latin typeface="Menlo"/>
              </a:rPr>
              <a:t>Show this video and story if students are having trouble understanding the impact. </a:t>
            </a:r>
            <a:br>
              <a:rPr sz="2000"/>
            </a:br>
            <a:br>
              <a:rPr sz="2000"/>
            </a:br>
            <a:r>
              <a:rPr b="0" lang="en-US" sz="2000" strike="noStrike" u="none">
                <a:solidFill>
                  <a:srgbClr val="cccccc"/>
                </a:solidFill>
                <a:effectLst/>
                <a:highlight>
                  <a:srgbClr val="1f1f1f"/>
                </a:highlight>
                <a:uFillTx/>
                <a:latin typeface="Menlo"/>
              </a:rPr>
              <a:t> In China, AI transformed Ukrainian YouTuber into a Russian - https://www.reuters.com/technology/artificial-intelligence/china-ai-transformed-ukrainian-youtuber-into-russian-2024-06-21/; https://www.threads.net/@reuters/post/C8di0dli_iQ/?xmt=AQGzv6X0VtSp4e0P2Ejo6X-v0Zwm5I4Th7WRWGlMR97rWQ</a:t>
            </a:r>
            <a:endParaRPr b="0" lang="en-US" sz="2000" strike="noStrike" u="none">
              <a:solidFill>
                <a:srgbClr val="000000"/>
              </a:solidFill>
              <a:effectLst/>
              <a:uFillTx/>
              <a:latin typeface="Arial"/>
            </a:endParaRPr>
          </a:p>
          <a:p>
            <a:pPr indent="0">
              <a:lnSpc>
                <a:spcPct val="100000"/>
              </a:lnSpc>
              <a:buNone/>
              <a:tabLst>
                <a:tab algn="l" pos="0"/>
              </a:tabLst>
            </a:pPr>
            <a:br>
              <a:rPr sz="2000"/>
            </a:br>
            <a:r>
              <a:rPr b="1" lang="en-US" sz="2000" strike="noStrike" u="none">
                <a:solidFill>
                  <a:srgbClr val="569cd6"/>
                </a:solidFill>
                <a:effectLst/>
                <a:highlight>
                  <a:srgbClr val="1f1f1f"/>
                </a:highlight>
                <a:uFillTx/>
                <a:latin typeface="Menlo"/>
              </a:rPr>
              <a:t>### References</a:t>
            </a:r>
            <a:endParaRPr b="0" lang="en-US" sz="2000" strike="noStrike" u="none">
              <a:solidFill>
                <a:srgbClr val="000000"/>
              </a:solidFill>
              <a:effectLst/>
              <a:uFillTx/>
              <a:latin typeface="Arial"/>
            </a:endParaRPr>
          </a:p>
          <a:p>
            <a:pPr indent="0">
              <a:lnSpc>
                <a:spcPct val="100000"/>
              </a:lnSpc>
              <a:buNone/>
              <a:tabLst>
                <a:tab algn="l" pos="0"/>
              </a:tabLst>
            </a:pPr>
            <a:br>
              <a:rPr sz="2000"/>
            </a:br>
            <a:r>
              <a:rPr b="0" lang="en-US" sz="2000" strike="noStrike" u="none">
                <a:solidFill>
                  <a:srgbClr val="6796e6"/>
                </a:solidFill>
                <a:effectLst/>
                <a:highlight>
                  <a:srgbClr val="1f1f1f"/>
                </a:highlight>
                <a:uFillTx/>
                <a:latin typeface="Menlo"/>
              </a:rPr>
              <a:t>1.</a:t>
            </a:r>
            <a:r>
              <a:rPr b="0" lang="en-US" sz="2000" strike="noStrike" u="none">
                <a:solidFill>
                  <a:srgbClr val="cccccc"/>
                </a:solidFill>
                <a:effectLst/>
                <a:highlight>
                  <a:srgbClr val="1f1f1f"/>
                </a:highlight>
                <a:uFillTx/>
                <a:latin typeface="Menlo"/>
              </a:rPr>
              <a:t> Media Lab at MIT on Detecting Fakes - https://www.media.mit.edu/projects/detect-fakes/overview/</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2.</a:t>
            </a:r>
            <a:r>
              <a:rPr b="0" lang="en-US" sz="2000" strike="noStrike" u="none">
                <a:solidFill>
                  <a:srgbClr val="cccccc"/>
                </a:solidFill>
                <a:effectLst/>
                <a:highlight>
                  <a:srgbClr val="1f1f1f"/>
                </a:highlight>
                <a:uFillTx/>
                <a:latin typeface="Menlo"/>
              </a:rPr>
              <a:t> Detect Fakes with Kellogg's online tool - https://detectfakes.kellogg.northwestern.edu/</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3.</a:t>
            </a:r>
            <a:r>
              <a:rPr b="0" lang="en-US" sz="2000" strike="noStrike" u="none">
                <a:solidFill>
                  <a:srgbClr val="cccccc"/>
                </a:solidFill>
                <a:effectLst/>
                <a:highlight>
                  <a:srgbClr val="1f1f1f"/>
                </a:highlight>
                <a:uFillTx/>
                <a:latin typeface="Menlo"/>
              </a:rPr>
              <a:t> CISA Contextualizing Deepfake Threats to Organizations - https://media.defense.gov/2023/Sep/12/2003298925/-1/-1/0/CSI-DEEPFAKE-THREATS.PDF</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4.</a:t>
            </a:r>
            <a:r>
              <a:rPr b="0" lang="en-US" sz="2000" strike="noStrike" u="none">
                <a:solidFill>
                  <a:srgbClr val="cccccc"/>
                </a:solidFill>
                <a:effectLst/>
                <a:highlight>
                  <a:srgbClr val="1f1f1f"/>
                </a:highlight>
                <a:uFillTx/>
                <a:latin typeface="Menlo"/>
              </a:rPr>
              <a:t> DARPA: Deepfake Defense Tech Ready for Commercialization, Transition - https://www.darpa.mil/news-events/2024-03-14#:~:text=Through%20the%20Semantic%20Forensics%20</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5.</a:t>
            </a:r>
            <a:r>
              <a:rPr b="0" lang="en-US" sz="2000" strike="noStrike" u="none">
                <a:solidFill>
                  <a:srgbClr val="cccccc"/>
                </a:solidFill>
                <a:effectLst/>
                <a:highlight>
                  <a:srgbClr val="1f1f1f"/>
                </a:highlight>
                <a:uFillTx/>
                <a:latin typeface="Menlo"/>
              </a:rPr>
              <a:t> Scribbr AI Detector - https://www.scribbr.com/ai-detector/</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6.</a:t>
            </a:r>
            <a:r>
              <a:rPr b="0" lang="en-US" sz="2000" strike="noStrike" u="none">
                <a:solidFill>
                  <a:srgbClr val="cccccc"/>
                </a:solidFill>
                <a:effectLst/>
                <a:highlight>
                  <a:srgbClr val="1f1f1f"/>
                </a:highlight>
                <a:uFillTx/>
                <a:latin typeface="Menlo"/>
              </a:rPr>
              <a:t> Real Bird Image Wins AI Contest - https://www.scientificamerican.com/article/how-this-real-image-won-an-ai-photo-competition/ (Image3-Real-Bird.webp)</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7.</a:t>
            </a:r>
            <a:r>
              <a:rPr b="0" lang="en-US" sz="2000" strike="noStrike" u="none">
                <a:solidFill>
                  <a:srgbClr val="cccccc"/>
                </a:solidFill>
                <a:effectLst/>
                <a:highlight>
                  <a:srgbClr val="1f1f1f"/>
                </a:highlight>
                <a:uFillTx/>
                <a:latin typeface="Menlo"/>
              </a:rPr>
              <a:t> Facebook Post with AI-Generated Image of Aligators - https://www.facebook.com/story.php?story_fbid=10105216423848582&amp;id=199109935&amp;mibextid=NoJtEM&amp;rdid=3RMz451RwYXWUi4R (Image1-AI-Aligators.jpeg)</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8.</a:t>
            </a:r>
            <a:r>
              <a:rPr b="0" lang="en-US" sz="2000" strike="noStrike" u="none">
                <a:solidFill>
                  <a:srgbClr val="cccccc"/>
                </a:solidFill>
                <a:effectLst/>
                <a:highlight>
                  <a:srgbClr val="1f1f1f"/>
                </a:highlight>
                <a:uFillTx/>
                <a:latin typeface="Menlo"/>
              </a:rPr>
              <a:t> Reddit Post Believe it or not this image is AI - https://www.reddit.com/r/ChatGPT/comments/1c8u924/believe_it_or_not_this_image_is_ai/ (Image2-AI-Car.webp)</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9.</a:t>
            </a:r>
            <a:r>
              <a:rPr b="0" lang="en-US" sz="2000" strike="noStrike" u="none">
                <a:solidFill>
                  <a:srgbClr val="cccccc"/>
                </a:solidFill>
                <a:effectLst/>
                <a:highlight>
                  <a:srgbClr val="1f1f1f"/>
                </a:highlight>
                <a:uFillTx/>
                <a:latin typeface="Menlo"/>
              </a:rPr>
              <a:t> Journalist's Car - https://cpj.org/2023/11/photos-israel-hamas-war-takes-unprecedented-toll-on-journalists/ (Image4-Real-Car.jpg)</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10.</a:t>
            </a:r>
            <a:r>
              <a:rPr b="0" lang="en-US" sz="2000" strike="noStrike" u="none">
                <a:solidFill>
                  <a:srgbClr val="cccccc"/>
                </a:solidFill>
                <a:effectLst/>
                <a:highlight>
                  <a:srgbClr val="1f1f1f"/>
                </a:highlight>
                <a:uFillTx/>
                <a:latin typeface="Menlo"/>
              </a:rPr>
              <a:t> Image of Man Hunting - https://www.reddit.com/r/aiArt/comments/1dkn336/most_realistic_image_ive_prompted/ (Image5-Real-Hunting_Bear.webp)</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11.</a:t>
            </a:r>
            <a:r>
              <a:rPr b="0" lang="en-US" sz="2000" strike="noStrike" u="none">
                <a:solidFill>
                  <a:srgbClr val="cccccc"/>
                </a:solidFill>
                <a:effectLst/>
                <a:highlight>
                  <a:srgbClr val="1f1f1f"/>
                </a:highlight>
                <a:uFillTx/>
                <a:latin typeface="Menlo"/>
              </a:rPr>
              <a:t> How to Spot a Deepfake - https://time.com/6266606/how-to-spot-deepfake-pope/ (Image6-AI-Pope.png)</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12.</a:t>
            </a:r>
            <a:r>
              <a:rPr b="0" lang="en-US" sz="2000" strike="noStrike" u="none">
                <a:solidFill>
                  <a:srgbClr val="cccccc"/>
                </a:solidFill>
                <a:effectLst/>
                <a:highlight>
                  <a:srgbClr val="1f1f1f"/>
                </a:highlight>
                <a:uFillTx/>
                <a:latin typeface="Menlo"/>
              </a:rPr>
              <a:t> X Post about Mob attacking Journalist - https://x.com/AbujomaaGaza/status/1798366219546071081 (Image7-Real-Mob_Journalist.jpg)</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13.</a:t>
            </a:r>
            <a:r>
              <a:rPr b="0" lang="en-US" sz="2000" strike="noStrike" u="none">
                <a:solidFill>
                  <a:srgbClr val="cccccc"/>
                </a:solidFill>
                <a:effectLst/>
                <a:highlight>
                  <a:srgbClr val="1f1f1f"/>
                </a:highlight>
                <a:uFillTx/>
                <a:latin typeface="Menlo"/>
              </a:rPr>
              <a:t> Man Carrying Kids out of Gaza Fact Check - https://factcheck.afp.com/doc.afp.com.33ZJ8WU (Image8-AI-Man_Carrying_Kids.jpg) (Image8-AI-Man_Carrying_Kids.jpeg, Image9-AI-FACTHCHECK-Man_Carrying_Kids.jpeg)</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14.</a:t>
            </a:r>
            <a:r>
              <a:rPr b="0" lang="en-US" sz="2000" strike="noStrike" u="none">
                <a:solidFill>
                  <a:srgbClr val="cccccc"/>
                </a:solidFill>
                <a:effectLst/>
                <a:highlight>
                  <a:srgbClr val="1f1f1f"/>
                </a:highlight>
                <a:uFillTx/>
                <a:latin typeface="Menlo"/>
              </a:rPr>
              <a:t> Reddit community focused on AI Art - https://www.reddit.com/r/aiArt/</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15.</a:t>
            </a:r>
            <a:r>
              <a:rPr b="0" lang="en-US" sz="2000" strike="noStrike" u="none">
                <a:solidFill>
                  <a:srgbClr val="cccccc"/>
                </a:solidFill>
                <a:effectLst/>
                <a:highlight>
                  <a:srgbClr val="1f1f1f"/>
                </a:highlight>
                <a:uFillTx/>
                <a:latin typeface="Menlo"/>
              </a:rPr>
              <a:t> In China, AI transformed Ukrainian YouTuber into a Russian - https://www.reuters.com/technology/artificial-intelligence/china-ai-transformed-ukrainian-youtuber-into-russian-2024-06-21/; https://www.threads.net/@reuters/post/C8di0dli_iQ/?xmt=AQGzv6X0VtSp4e0P2Ejo6X-v0Zwm5I4Th7WRWGlMR97rWQ</a:t>
            </a:r>
            <a:endParaRPr b="0" lang="en-US" sz="2000" strike="noStrike" u="none">
              <a:solidFill>
                <a:srgbClr val="000000"/>
              </a:solidFill>
              <a:effectLst/>
              <a:uFillTx/>
              <a:latin typeface="Arial"/>
            </a:endParaRPr>
          </a:p>
          <a:p>
            <a:pPr indent="0">
              <a:lnSpc>
                <a:spcPct val="100000"/>
              </a:lnSpc>
              <a:buNone/>
              <a:tabLst>
                <a:tab algn="l" pos="0"/>
              </a:tabLst>
            </a:pPr>
            <a:br>
              <a:rPr sz="2000"/>
            </a:b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br>
              <a:rPr sz="2000"/>
            </a:b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346" name="PlaceHolder 3"/>
          <p:cNvSpPr>
            <a:spLocks noGrp="1"/>
          </p:cNvSpPr>
          <p:nvPr>
            <p:ph type="sldNum" idx="75"/>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7D591F94-BE9B-468F-BBF8-AFF1F3354AEF}"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sldImg"/>
          </p:nvPr>
        </p:nvSpPr>
        <p:spPr>
          <a:xfrm>
            <a:off x="382680" y="695160"/>
            <a:ext cx="6092280" cy="3426840"/>
          </a:xfrm>
          <a:prstGeom prst="rect">
            <a:avLst/>
          </a:prstGeom>
          <a:ln w="0">
            <a:noFill/>
          </a:ln>
        </p:spPr>
      </p:sp>
      <p:sp>
        <p:nvSpPr>
          <p:cNvPr id="348"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lnSpc>
                <a:spcPct val="100000"/>
              </a:lnSpc>
              <a:buNone/>
              <a:tabLst>
                <a:tab algn="l" pos="0"/>
              </a:tabLst>
            </a:pPr>
            <a:r>
              <a:rPr b="1" lang="en-US" sz="2000" strike="noStrike" u="none">
                <a:solidFill>
                  <a:srgbClr val="569cd6"/>
                </a:solidFill>
                <a:effectLst/>
                <a:highlight>
                  <a:srgbClr val="1f1f1f"/>
                </a:highlight>
                <a:uFillTx/>
                <a:latin typeface="Menlo"/>
              </a:rPr>
              <a:t>### References</a:t>
            </a:r>
            <a:endParaRPr b="0" lang="en-US" sz="2000" strike="noStrike" u="none">
              <a:solidFill>
                <a:srgbClr val="000000"/>
              </a:solidFill>
              <a:effectLst/>
              <a:uFillTx/>
              <a:latin typeface="Arial"/>
            </a:endParaRPr>
          </a:p>
          <a:p>
            <a:pPr indent="0">
              <a:lnSpc>
                <a:spcPct val="100000"/>
              </a:lnSpc>
              <a:buNone/>
              <a:tabLst>
                <a:tab algn="l" pos="0"/>
              </a:tabLst>
            </a:pPr>
            <a:br>
              <a:rPr sz="2000"/>
            </a:br>
            <a:r>
              <a:rPr b="0" lang="en-US" sz="2000" strike="noStrike" u="none">
                <a:solidFill>
                  <a:srgbClr val="6796e6"/>
                </a:solidFill>
                <a:effectLst/>
                <a:highlight>
                  <a:srgbClr val="1f1f1f"/>
                </a:highlight>
                <a:uFillTx/>
                <a:latin typeface="Menlo"/>
              </a:rPr>
              <a:t>1.</a:t>
            </a:r>
            <a:r>
              <a:rPr b="0" lang="en-US" sz="2000" strike="noStrike" u="none">
                <a:solidFill>
                  <a:srgbClr val="cccccc"/>
                </a:solidFill>
                <a:effectLst/>
                <a:highlight>
                  <a:srgbClr val="1f1f1f"/>
                </a:highlight>
                <a:uFillTx/>
                <a:latin typeface="Menlo"/>
              </a:rPr>
              <a:t> Media Lab at MIT on Detecting Fakes - https://www.media.mit.edu/projects/detect-fakes/overview/</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2.</a:t>
            </a:r>
            <a:r>
              <a:rPr b="0" lang="en-US" sz="2000" strike="noStrike" u="none">
                <a:solidFill>
                  <a:srgbClr val="cccccc"/>
                </a:solidFill>
                <a:effectLst/>
                <a:highlight>
                  <a:srgbClr val="1f1f1f"/>
                </a:highlight>
                <a:uFillTx/>
                <a:latin typeface="Menlo"/>
              </a:rPr>
              <a:t> Detect Fakes with Kellogg's online tool - https://detectfakes.kellogg.northwestern.edu/</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3.</a:t>
            </a:r>
            <a:r>
              <a:rPr b="0" lang="en-US" sz="2000" strike="noStrike" u="none">
                <a:solidFill>
                  <a:srgbClr val="cccccc"/>
                </a:solidFill>
                <a:effectLst/>
                <a:highlight>
                  <a:srgbClr val="1f1f1f"/>
                </a:highlight>
                <a:uFillTx/>
                <a:latin typeface="Menlo"/>
              </a:rPr>
              <a:t> CISA Contextualizing Deepfake Threats to Organizations - https://media.defense.gov/2023/Sep/12/2003298925/-1/-1/0/CSI-DEEPFAKE-THREATS.PDF</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4.</a:t>
            </a:r>
            <a:r>
              <a:rPr b="0" lang="en-US" sz="2000" strike="noStrike" u="none">
                <a:solidFill>
                  <a:srgbClr val="cccccc"/>
                </a:solidFill>
                <a:effectLst/>
                <a:highlight>
                  <a:srgbClr val="1f1f1f"/>
                </a:highlight>
                <a:uFillTx/>
                <a:latin typeface="Menlo"/>
              </a:rPr>
              <a:t> DARPA: Deepfake Defense Tech Ready for Commercialization, Transition - https://www.darpa.mil/news-events/2024-03-14#:~:text=Through%20the%20Semantic%20Forensics%20</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5.</a:t>
            </a:r>
            <a:r>
              <a:rPr b="0" lang="en-US" sz="2000" strike="noStrike" u="none">
                <a:solidFill>
                  <a:srgbClr val="cccccc"/>
                </a:solidFill>
                <a:effectLst/>
                <a:highlight>
                  <a:srgbClr val="1f1f1f"/>
                </a:highlight>
                <a:uFillTx/>
                <a:latin typeface="Menlo"/>
              </a:rPr>
              <a:t> Scribbr AI Detector - https://www.scribbr.com/ai-detector/</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6.</a:t>
            </a:r>
            <a:r>
              <a:rPr b="0" lang="en-US" sz="2000" strike="noStrike" u="none">
                <a:solidFill>
                  <a:srgbClr val="cccccc"/>
                </a:solidFill>
                <a:effectLst/>
                <a:highlight>
                  <a:srgbClr val="1f1f1f"/>
                </a:highlight>
                <a:uFillTx/>
                <a:latin typeface="Menlo"/>
              </a:rPr>
              <a:t> Real Bird Image Wins AI Contest - https://www.scientificamerican.com/article/how-this-real-image-won-an-ai-photo-competition/ (Image3-Real-Bird.webp)</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7.</a:t>
            </a:r>
            <a:r>
              <a:rPr b="0" lang="en-US" sz="2000" strike="noStrike" u="none">
                <a:solidFill>
                  <a:srgbClr val="cccccc"/>
                </a:solidFill>
                <a:effectLst/>
                <a:highlight>
                  <a:srgbClr val="1f1f1f"/>
                </a:highlight>
                <a:uFillTx/>
                <a:latin typeface="Menlo"/>
              </a:rPr>
              <a:t> Facebook Post with AI-Generated Image of Aligators - https://www.facebook.com/story.php?story_fbid=10105216423848582&amp;id=199109935&amp;mibextid=NoJtEM&amp;rdid=3RMz451RwYXWUi4R (Image1-AI-Aligators.jpeg)</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8.</a:t>
            </a:r>
            <a:r>
              <a:rPr b="0" lang="en-US" sz="2000" strike="noStrike" u="none">
                <a:solidFill>
                  <a:srgbClr val="cccccc"/>
                </a:solidFill>
                <a:effectLst/>
                <a:highlight>
                  <a:srgbClr val="1f1f1f"/>
                </a:highlight>
                <a:uFillTx/>
                <a:latin typeface="Menlo"/>
              </a:rPr>
              <a:t> Reddit Post Believe it or not this image is AI - https://www.reddit.com/r/ChatGPT/comments/1c8u924/believe_it_or_not_this_image_is_ai/ (Image2-AI-Car.webp)</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9.</a:t>
            </a:r>
            <a:r>
              <a:rPr b="0" lang="en-US" sz="2000" strike="noStrike" u="none">
                <a:solidFill>
                  <a:srgbClr val="cccccc"/>
                </a:solidFill>
                <a:effectLst/>
                <a:highlight>
                  <a:srgbClr val="1f1f1f"/>
                </a:highlight>
                <a:uFillTx/>
                <a:latin typeface="Menlo"/>
              </a:rPr>
              <a:t> Journalist's Car - https://cpj.org/2023/11/photos-israel-hamas-war-takes-unprecedented-toll-on-journalists/ (Image4-Real-Car.jpg)</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10.</a:t>
            </a:r>
            <a:r>
              <a:rPr b="0" lang="en-US" sz="2000" strike="noStrike" u="none">
                <a:solidFill>
                  <a:srgbClr val="cccccc"/>
                </a:solidFill>
                <a:effectLst/>
                <a:highlight>
                  <a:srgbClr val="1f1f1f"/>
                </a:highlight>
                <a:uFillTx/>
                <a:latin typeface="Menlo"/>
              </a:rPr>
              <a:t> Image of Man Hunting - https://www.reddit.com/r/aiArt/comments/1dkn336/most_realistic_image_ive_prompted/ (Image5-Real-Hunting_Bear.webp)</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11.</a:t>
            </a:r>
            <a:r>
              <a:rPr b="0" lang="en-US" sz="2000" strike="noStrike" u="none">
                <a:solidFill>
                  <a:srgbClr val="cccccc"/>
                </a:solidFill>
                <a:effectLst/>
                <a:highlight>
                  <a:srgbClr val="1f1f1f"/>
                </a:highlight>
                <a:uFillTx/>
                <a:latin typeface="Menlo"/>
              </a:rPr>
              <a:t> How to Spot a Deepfake - https://time.com/6266606/how-to-spot-deepfake-pope/ (Image6-AI-Pope.png)</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12.</a:t>
            </a:r>
            <a:r>
              <a:rPr b="0" lang="en-US" sz="2000" strike="noStrike" u="none">
                <a:solidFill>
                  <a:srgbClr val="cccccc"/>
                </a:solidFill>
                <a:effectLst/>
                <a:highlight>
                  <a:srgbClr val="1f1f1f"/>
                </a:highlight>
                <a:uFillTx/>
                <a:latin typeface="Menlo"/>
              </a:rPr>
              <a:t> X Post about Mob attacking Journalist - https://x.com/AbujomaaGaza/status/1798366219546071081 (Image7-Real-Mob_Journalist.jpg)</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13.</a:t>
            </a:r>
            <a:r>
              <a:rPr b="0" lang="en-US" sz="2000" strike="noStrike" u="none">
                <a:solidFill>
                  <a:srgbClr val="cccccc"/>
                </a:solidFill>
                <a:effectLst/>
                <a:highlight>
                  <a:srgbClr val="1f1f1f"/>
                </a:highlight>
                <a:uFillTx/>
                <a:latin typeface="Menlo"/>
              </a:rPr>
              <a:t> Man Carrying Kids out of Gaza Fact Check - https://factcheck.afp.com/doc.afp.com.33ZJ8WU (Image8-AI-Man_Carrying_Kids.jpg) (Image8-AI-Man_Carrying_Kids.jpeg, Image9-AI-FACTHCHECK-Man_Carrying_Kids.jpeg)</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14.</a:t>
            </a:r>
            <a:r>
              <a:rPr b="0" lang="en-US" sz="2000" strike="noStrike" u="none">
                <a:solidFill>
                  <a:srgbClr val="cccccc"/>
                </a:solidFill>
                <a:effectLst/>
                <a:highlight>
                  <a:srgbClr val="1f1f1f"/>
                </a:highlight>
                <a:uFillTx/>
                <a:latin typeface="Menlo"/>
              </a:rPr>
              <a:t> Reddit community focused on AI Art - https://www.reddit.com/r/aiArt/</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6796e6"/>
                </a:solidFill>
                <a:effectLst/>
                <a:highlight>
                  <a:srgbClr val="1f1f1f"/>
                </a:highlight>
                <a:uFillTx/>
                <a:latin typeface="Menlo"/>
              </a:rPr>
              <a:t>15.</a:t>
            </a:r>
            <a:r>
              <a:rPr b="0" lang="en-US" sz="2000" strike="noStrike" u="none">
                <a:solidFill>
                  <a:srgbClr val="cccccc"/>
                </a:solidFill>
                <a:effectLst/>
                <a:highlight>
                  <a:srgbClr val="1f1f1f"/>
                </a:highlight>
                <a:uFillTx/>
                <a:latin typeface="Menlo"/>
              </a:rPr>
              <a:t> In China, AI transformed Ukrainian YouTuber into a Russian - https://www.reuters.com/technology/artificial-intelligence/china-ai-transformed-ukrainian-youtuber-into-russian-2024-06-21/; https://www.threads.net/@reuters/post/C8di0dli_iQ/?xmt=AQGzv6X0VtSp4e0P2Ejo6X-v0Zwm5I4Th7WRWGlMR97rWQ</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cccccc"/>
                </a:solidFill>
                <a:effectLst/>
                <a:highlight>
                  <a:srgbClr val="1f1f1f"/>
                </a:highlight>
                <a:uFillTx/>
                <a:latin typeface="Menlo"/>
              </a:rPr>
              <a:t>16. EU Report on Deep Fakes - </a:t>
            </a:r>
            <a:r>
              <a:rPr b="0" lang="en-US" sz="2000" strike="noStrike" u="none">
                <a:solidFill>
                  <a:srgbClr val="000000"/>
                </a:solidFill>
                <a:effectLst/>
                <a:uFillTx/>
                <a:latin typeface="Menlo"/>
              </a:rPr>
              <a:t>https://www.europarl.europa.eu/RegData/etudes/STUD/2021/690039/EPRS_STU(2021)690039_EN.pdf</a:t>
            </a:r>
            <a:endParaRPr b="0" lang="en-US" sz="2000" strike="noStrike" u="none">
              <a:solidFill>
                <a:srgbClr val="000000"/>
              </a:solidFill>
              <a:effectLst/>
              <a:uFillTx/>
              <a:latin typeface="Arial"/>
            </a:endParaRPr>
          </a:p>
          <a:p>
            <a:pPr indent="0">
              <a:lnSpc>
                <a:spcPct val="100000"/>
              </a:lnSpc>
              <a:buNone/>
              <a:tabLst>
                <a:tab algn="l" pos="0"/>
              </a:tabLst>
            </a:pPr>
            <a:br>
              <a:rPr sz="2000"/>
            </a:b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br>
              <a:rPr sz="2000"/>
            </a:b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349" name="PlaceHolder 3"/>
          <p:cNvSpPr>
            <a:spLocks noGrp="1"/>
          </p:cNvSpPr>
          <p:nvPr>
            <p:ph type="sldNum" idx="76"/>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07D72F02-78DE-4308-92E3-65166445858F}"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382680" y="695160"/>
            <a:ext cx="6092280" cy="3426840"/>
          </a:xfrm>
          <a:prstGeom prst="rect">
            <a:avLst/>
          </a:prstGeom>
          <a:ln w="0">
            <a:noFill/>
          </a:ln>
        </p:spPr>
      </p:sp>
      <p:sp>
        <p:nvSpPr>
          <p:cNvPr id="273"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lnSpc>
                <a:spcPct val="100000"/>
              </a:lnSpc>
              <a:buNone/>
              <a:tabLst>
                <a:tab algn="l" pos="0"/>
              </a:tabLst>
            </a:pPr>
            <a:r>
              <a:rPr b="0" lang="en-US" sz="2000" strike="noStrike" u="none">
                <a:solidFill>
                  <a:srgbClr val="000000"/>
                </a:solidFill>
                <a:effectLst/>
                <a:uFillTx/>
                <a:latin typeface="Arial"/>
              </a:rPr>
              <a:t>This slide is left blank and shall be hidden. When opening the slide deck this slide will help prevent participants from seeing the results</a:t>
            </a:r>
            <a:endParaRPr b="0" lang="en-US" sz="2000" strike="noStrike" u="none">
              <a:solidFill>
                <a:srgbClr val="000000"/>
              </a:solidFill>
              <a:effectLst/>
              <a:uFillTx/>
              <a:latin typeface="Arial"/>
            </a:endParaRPr>
          </a:p>
        </p:txBody>
      </p:sp>
      <p:sp>
        <p:nvSpPr>
          <p:cNvPr id="274" name="PlaceHolder 3"/>
          <p:cNvSpPr>
            <a:spLocks noGrp="1"/>
          </p:cNvSpPr>
          <p:nvPr>
            <p:ph type="sldNum" idx="51"/>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D2AAC7F4-5DE6-4C7F-BB88-BDDC36FE69F3}" type="slidenum">
              <a:rPr b="0" lang="en-US" sz="1400" strike="noStrike" u="none">
                <a:solidFill>
                  <a:srgbClr val="000000"/>
                </a:solidFill>
                <a:effectLst/>
                <a:uFillTx/>
                <a:latin typeface="Times New Roman"/>
              </a:rPr>
              <a:t>42</a:t>
            </a:fld>
            <a:endParaRPr b="0" lang="en-US" sz="14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sldImg"/>
          </p:nvPr>
        </p:nvSpPr>
        <p:spPr>
          <a:xfrm>
            <a:off x="382680" y="695160"/>
            <a:ext cx="6092280" cy="3426840"/>
          </a:xfrm>
          <a:prstGeom prst="rect">
            <a:avLst/>
          </a:prstGeom>
          <a:ln w="0">
            <a:noFill/>
          </a:ln>
        </p:spPr>
      </p:sp>
      <p:sp>
        <p:nvSpPr>
          <p:cNvPr id="276"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lnSpc>
                <a:spcPct val="100000"/>
              </a:lnSpc>
              <a:buNone/>
              <a:tabLst>
                <a:tab algn="l" pos="0"/>
              </a:tabLst>
            </a:pPr>
            <a:r>
              <a:rPr b="0" lang="en-US" sz="2000" strike="noStrike" u="none">
                <a:solidFill>
                  <a:srgbClr val="000000"/>
                </a:solidFill>
                <a:effectLst/>
                <a:uFillTx/>
                <a:latin typeface="Arial"/>
              </a:rPr>
              <a:t>This slide is left blank and shall be hidden. When opening the slide deck this slide will help prevent participants from seeing the results</a:t>
            </a:r>
            <a:endParaRPr b="0" lang="en-US" sz="2000" strike="noStrike" u="none">
              <a:solidFill>
                <a:srgbClr val="000000"/>
              </a:solidFill>
              <a:effectLst/>
              <a:uFillTx/>
              <a:latin typeface="Arial"/>
            </a:endParaRPr>
          </a:p>
        </p:txBody>
      </p:sp>
      <p:sp>
        <p:nvSpPr>
          <p:cNvPr id="277" name="PlaceHolder 3"/>
          <p:cNvSpPr>
            <a:spLocks noGrp="1"/>
          </p:cNvSpPr>
          <p:nvPr>
            <p:ph type="sldNum" idx="52"/>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BD729F11-40DB-4063-B747-D5417490CCA1}" type="slidenum">
              <a:rPr b="0" lang="en-US" sz="1400" strike="noStrike" u="none">
                <a:solidFill>
                  <a:srgbClr val="000000"/>
                </a:solidFill>
                <a:effectLst/>
                <a:uFillTx/>
                <a:latin typeface="Times New Roman"/>
              </a:rPr>
              <a:t>42</a:t>
            </a:fld>
            <a:endParaRPr b="0" lang="en-US" sz="14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sldImg"/>
          </p:nvPr>
        </p:nvSpPr>
        <p:spPr>
          <a:xfrm>
            <a:off x="382680" y="695160"/>
            <a:ext cx="6092280" cy="3426840"/>
          </a:xfrm>
          <a:prstGeom prst="rect">
            <a:avLst/>
          </a:prstGeom>
          <a:ln w="0">
            <a:noFill/>
          </a:ln>
        </p:spPr>
      </p:sp>
      <p:sp>
        <p:nvSpPr>
          <p:cNvPr id="279"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lnSpc>
                <a:spcPct val="100000"/>
              </a:lnSpc>
              <a:buNone/>
              <a:tabLst>
                <a:tab algn="l" pos="0"/>
              </a:tabLst>
            </a:pPr>
            <a:r>
              <a:rPr b="0" lang="en-US" sz="2000" strike="noStrike" u="none">
                <a:solidFill>
                  <a:srgbClr val="000000"/>
                </a:solidFill>
                <a:effectLst/>
                <a:uFillTx/>
                <a:latin typeface="Arial"/>
              </a:rPr>
              <a:t>This slide is left blank and shall be hidden. When opening the slide deck this slide will help prevent participants from seeing the results</a:t>
            </a:r>
            <a:endParaRPr b="0" lang="en-US" sz="2000" strike="noStrike" u="none">
              <a:solidFill>
                <a:srgbClr val="000000"/>
              </a:solidFill>
              <a:effectLst/>
              <a:uFillTx/>
              <a:latin typeface="Arial"/>
            </a:endParaRPr>
          </a:p>
        </p:txBody>
      </p:sp>
      <p:sp>
        <p:nvSpPr>
          <p:cNvPr id="280" name="PlaceHolder 3"/>
          <p:cNvSpPr>
            <a:spLocks noGrp="1"/>
          </p:cNvSpPr>
          <p:nvPr>
            <p:ph type="sldNum" idx="53"/>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E4061ED9-C3A7-4D25-9BD6-6CF6172BEC6A}" type="slidenum">
              <a:rPr b="0" lang="en-US" sz="1400" strike="noStrike" u="none">
                <a:solidFill>
                  <a:srgbClr val="000000"/>
                </a:solidFill>
                <a:effectLst/>
                <a:uFillTx/>
                <a:latin typeface="Times New Roman"/>
              </a:rPr>
              <a:t>42</a:t>
            </a:fld>
            <a:endParaRPr b="0" lang="en-US" sz="14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sldImg"/>
          </p:nvPr>
        </p:nvSpPr>
        <p:spPr>
          <a:xfrm>
            <a:off x="382680" y="695160"/>
            <a:ext cx="6092280" cy="3426840"/>
          </a:xfrm>
          <a:prstGeom prst="rect">
            <a:avLst/>
          </a:prstGeom>
          <a:ln w="0">
            <a:noFill/>
          </a:ln>
        </p:spPr>
      </p:sp>
      <p:sp>
        <p:nvSpPr>
          <p:cNvPr id="282"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lnSpc>
                <a:spcPct val="100000"/>
              </a:lnSpc>
              <a:buNone/>
              <a:tabLst>
                <a:tab algn="l" pos="0"/>
              </a:tabLst>
            </a:pPr>
            <a:r>
              <a:rPr b="0" lang="en-US" sz="2000" strike="noStrike" u="none">
                <a:solidFill>
                  <a:srgbClr val="000000"/>
                </a:solidFill>
                <a:effectLst/>
                <a:uFillTx/>
                <a:latin typeface="Arial"/>
              </a:rPr>
              <a:t>This slide is left blank and shall be hidden. When opening the slide deck this slide will help prevent participants from seeing the results</a:t>
            </a:r>
            <a:endParaRPr b="0" lang="en-US" sz="2000" strike="noStrike" u="none">
              <a:solidFill>
                <a:srgbClr val="000000"/>
              </a:solidFill>
              <a:effectLst/>
              <a:uFillTx/>
              <a:latin typeface="Arial"/>
            </a:endParaRPr>
          </a:p>
        </p:txBody>
      </p:sp>
      <p:sp>
        <p:nvSpPr>
          <p:cNvPr id="283" name="PlaceHolder 3"/>
          <p:cNvSpPr>
            <a:spLocks noGrp="1"/>
          </p:cNvSpPr>
          <p:nvPr>
            <p:ph type="sldNum" idx="54"/>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C81E13F9-87C4-4CA0-94DD-95787885116F}" type="slidenum">
              <a:rPr b="0" lang="en-US" sz="1400" strike="noStrike" u="none">
                <a:solidFill>
                  <a:srgbClr val="000000"/>
                </a:solidFill>
                <a:effectLst/>
                <a:uFillTx/>
                <a:latin typeface="Times New Roman"/>
              </a:rPr>
              <a:t>42</a:t>
            </a:fld>
            <a:endParaRPr b="0" lang="en-US" sz="14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533160"/>
            <a:ext cx="1097208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6" name="PlaceHolder 2"/>
          <p:cNvSpPr>
            <a:spLocks noGrp="1"/>
          </p:cNvSpPr>
          <p:nvPr>
            <p:ph type="subTitle"/>
          </p:nvPr>
        </p:nvSpPr>
        <p:spPr>
          <a:xfrm>
            <a:off x="609480" y="1604520"/>
            <a:ext cx="10972080" cy="397692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14723D60-89F7-48B3-B9C6-2BBD6E640397}"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3">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533160"/>
            <a:ext cx="1097208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3" name="PlaceHolder 2"/>
          <p:cNvSpPr>
            <a:spLocks noGrp="1"/>
          </p:cNvSpPr>
          <p:nvPr>
            <p:ph type="sldNum" idx="14"/>
          </p:nvPr>
        </p:nvSpPr>
        <p:spPr/>
        <p:txBody>
          <a:bodyPr/>
          <a:p>
            <a:fld id="{4781875C-24E4-4E28-AA92-20E9C8BCE793}"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3">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533160"/>
            <a:ext cx="1097208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44" name="PlaceHolder 2"/>
          <p:cNvSpPr>
            <a:spLocks noGrp="1"/>
          </p:cNvSpPr>
          <p:nvPr>
            <p:ph type="subTitle"/>
          </p:nvPr>
        </p:nvSpPr>
        <p:spPr>
          <a:xfrm>
            <a:off x="609480" y="1604520"/>
            <a:ext cx="10972080" cy="397692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sldNum" idx="14"/>
          </p:nvPr>
        </p:nvSpPr>
        <p:spPr/>
        <p:txBody>
          <a:bodyPr/>
          <a:p>
            <a:fld id="{C1828D32-CBA7-4ED1-B2C4-2518BE02395B}"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efault 3">
    <p:spTree>
      <p:nvGrpSpPr>
        <p:cNvPr id="1" name=""/>
        <p:cNvGrpSpPr/>
        <p:nvPr/>
      </p:nvGrpSpPr>
      <p:grpSpPr>
        <a:xfrm>
          <a:off x="0" y="0"/>
          <a:ext cx="0" cy="0"/>
          <a:chOff x="0" y="0"/>
          <a:chExt cx="0" cy="0"/>
        </a:xfrm>
      </p:grpSpPr>
      <p:sp>
        <p:nvSpPr>
          <p:cNvPr id="2" name="PlaceHolder 1"/>
          <p:cNvSpPr>
            <a:spLocks noGrp="1"/>
          </p:cNvSpPr>
          <p:nvPr>
            <p:ph type="sldNum" idx="14"/>
          </p:nvPr>
        </p:nvSpPr>
        <p:spPr/>
        <p:txBody>
          <a:bodyPr/>
          <a:p>
            <a:fld id="{D7F5DAF7-B46E-44FA-A426-3477D09F515A}"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efault 3">
    <p:spTree>
      <p:nvGrpSpPr>
        <p:cNvPr id="1" name=""/>
        <p:cNvGrpSpPr/>
        <p:nvPr/>
      </p:nvGrpSpPr>
      <p:grpSpPr>
        <a:xfrm>
          <a:off x="0" y="0"/>
          <a:ext cx="0" cy="0"/>
          <a:chOff x="0" y="0"/>
          <a:chExt cx="0" cy="0"/>
        </a:xfrm>
      </p:grpSpPr>
      <p:sp>
        <p:nvSpPr>
          <p:cNvPr id="2" name="PlaceHolder 1"/>
          <p:cNvSpPr>
            <a:spLocks noGrp="1"/>
          </p:cNvSpPr>
          <p:nvPr>
            <p:ph type="sldNum" idx="14"/>
          </p:nvPr>
        </p:nvSpPr>
        <p:spPr/>
        <p:txBody>
          <a:bodyPr/>
          <a:p>
            <a:fld id="{476340A7-E5D9-446E-898E-1E0132821302}"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3">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533160"/>
            <a:ext cx="1097208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46"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sldNum" idx="14"/>
          </p:nvPr>
        </p:nvSpPr>
        <p:spPr/>
        <p:txBody>
          <a:bodyPr/>
          <a:p>
            <a:fld id="{E347D014-9579-4B5F-BB8D-4D5A028BF32E}"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efault 4">
    <p:spTree>
      <p:nvGrpSpPr>
        <p:cNvPr id="1" name=""/>
        <p:cNvGrpSpPr/>
        <p:nvPr/>
      </p:nvGrpSpPr>
      <p:grpSpPr>
        <a:xfrm>
          <a:off x="0" y="0"/>
          <a:ext cx="0" cy="0"/>
          <a:chOff x="0" y="0"/>
          <a:chExt cx="0" cy="0"/>
        </a:xfrm>
      </p:grpSpPr>
      <p:sp>
        <p:nvSpPr>
          <p:cNvPr id="2" name="PlaceHolder 1"/>
          <p:cNvSpPr>
            <a:spLocks noGrp="1"/>
          </p:cNvSpPr>
          <p:nvPr>
            <p:ph type="sldNum" idx="15"/>
          </p:nvPr>
        </p:nvSpPr>
        <p:spPr/>
        <p:txBody>
          <a:bodyPr/>
          <a:p>
            <a:fld id="{4634E1D4-76EA-4FAA-A291-D547648B6CEF}"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spTree>
      <p:nvGrpSpPr>
        <p:cNvPr id="1" name=""/>
        <p:cNvGrpSpPr/>
        <p:nvPr/>
      </p:nvGrpSpPr>
      <p:grpSpPr>
        <a:xfrm>
          <a:off x="0" y="0"/>
          <a:ext cx="0" cy="0"/>
          <a:chOff x="0" y="0"/>
          <a:chExt cx="0" cy="0"/>
        </a:xfrm>
      </p:grpSpPr>
      <p:sp>
        <p:nvSpPr>
          <p:cNvPr id="2" name="PlaceHolder 1"/>
          <p:cNvSpPr>
            <a:spLocks noGrp="1"/>
          </p:cNvSpPr>
          <p:nvPr>
            <p:ph type="sldNum" idx="16"/>
          </p:nvPr>
        </p:nvSpPr>
        <p:spPr/>
        <p:txBody>
          <a:bodyPr/>
          <a:p>
            <a:fld id="{D1EE2638-9C74-45D5-B27C-F84309536104}"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533160"/>
            <a:ext cx="1097208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57"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sldNum" idx="17"/>
          </p:nvPr>
        </p:nvSpPr>
        <p:spPr/>
        <p:txBody>
          <a:bodyPr/>
          <a:p>
            <a:fld id="{A3909F7B-0C1B-4415-809E-3299712D9016}"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533160"/>
            <a:ext cx="1097208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64"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ftr" idx="18"/>
          </p:nvPr>
        </p:nvSpPr>
        <p:spPr/>
        <p:txBody>
          <a:bodyPr/>
          <a:p>
            <a:r>
              <a:t>Footer</a:t>
            </a:r>
          </a:p>
        </p:txBody>
      </p:sp>
      <p:sp>
        <p:nvSpPr>
          <p:cNvPr id="5" name="PlaceHolder 4"/>
          <p:cNvSpPr>
            <a:spLocks noGrp="1"/>
          </p:cNvSpPr>
          <p:nvPr>
            <p:ph type="sldNum" idx="19"/>
          </p:nvPr>
        </p:nvSpPr>
        <p:spPr/>
        <p:txBody>
          <a:bodyPr/>
          <a:p>
            <a:fld id="{8E61CC06-919D-4568-827C-55775B121359}" type="slidenum">
              <a:t>&lt;#&gt;</a:t>
            </a:fld>
          </a:p>
        </p:txBody>
      </p:sp>
      <p:sp>
        <p:nvSpPr>
          <p:cNvPr id="6" name="PlaceHolder 5"/>
          <p:cNvSpPr>
            <a:spLocks noGrp="1"/>
          </p:cNvSpPr>
          <p:nvPr>
            <p:ph type="dt" idx="20"/>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21"/>
          </p:nvPr>
        </p:nvSpPr>
        <p:spPr/>
        <p:txBody>
          <a:bodyPr/>
          <a:p>
            <a:r>
              <a:t>Footer</a:t>
            </a:r>
          </a:p>
        </p:txBody>
      </p:sp>
      <p:sp>
        <p:nvSpPr>
          <p:cNvPr id="3" name="PlaceHolder 2"/>
          <p:cNvSpPr>
            <a:spLocks noGrp="1"/>
          </p:cNvSpPr>
          <p:nvPr>
            <p:ph type="sldNum" idx="22"/>
          </p:nvPr>
        </p:nvSpPr>
        <p:spPr/>
        <p:txBody>
          <a:bodyPr/>
          <a:p>
            <a:fld id="{63BEA733-C640-4C6C-A919-1C1A33E7E9A5}" type="slidenum">
              <a:t>&lt;#&gt;</a:t>
            </a:fld>
          </a:p>
        </p:txBody>
      </p:sp>
      <p:sp>
        <p:nvSpPr>
          <p:cNvPr id="4" name="PlaceHolder 3"/>
          <p:cNvSpPr>
            <a:spLocks noGrp="1"/>
          </p:cNvSpPr>
          <p:nvPr>
            <p:ph type="dt" idx="2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E8324ACE-A8A2-4C9C-A66F-0CA546BFA27C}"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533160"/>
            <a:ext cx="1097208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77"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78"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5" name="PlaceHolder 4"/>
          <p:cNvSpPr>
            <a:spLocks noGrp="1"/>
          </p:cNvSpPr>
          <p:nvPr>
            <p:ph type="ftr" idx="24"/>
          </p:nvPr>
        </p:nvSpPr>
        <p:spPr/>
        <p:txBody>
          <a:bodyPr/>
          <a:p>
            <a:r>
              <a:t>Footer</a:t>
            </a:r>
          </a:p>
        </p:txBody>
      </p:sp>
      <p:sp>
        <p:nvSpPr>
          <p:cNvPr id="6" name="PlaceHolder 5"/>
          <p:cNvSpPr>
            <a:spLocks noGrp="1"/>
          </p:cNvSpPr>
          <p:nvPr>
            <p:ph type="sldNum" idx="25"/>
          </p:nvPr>
        </p:nvSpPr>
        <p:spPr/>
        <p:txBody>
          <a:bodyPr/>
          <a:p>
            <a:fld id="{BE6E9A8E-C814-4FB7-AC81-3586959881CD}" type="slidenum">
              <a:t>&lt;#&gt;</a:t>
            </a:fld>
          </a:p>
        </p:txBody>
      </p:sp>
      <p:sp>
        <p:nvSpPr>
          <p:cNvPr id="7" name="PlaceHolder 6"/>
          <p:cNvSpPr>
            <a:spLocks noGrp="1"/>
          </p:cNvSpPr>
          <p:nvPr>
            <p:ph type="dt" idx="2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7"/>
          </p:nvPr>
        </p:nvSpPr>
        <p:spPr/>
        <p:txBody>
          <a:bodyPr/>
          <a:p>
            <a:r>
              <a:t>Footer</a:t>
            </a:r>
          </a:p>
        </p:txBody>
      </p:sp>
      <p:sp>
        <p:nvSpPr>
          <p:cNvPr id="3" name="PlaceHolder 2"/>
          <p:cNvSpPr>
            <a:spLocks noGrp="1"/>
          </p:cNvSpPr>
          <p:nvPr>
            <p:ph type="sldNum" idx="28"/>
          </p:nvPr>
        </p:nvSpPr>
        <p:spPr/>
        <p:txBody>
          <a:bodyPr/>
          <a:p>
            <a:fld id="{69A27B38-2343-49B2-B0D8-01BC3D83507D}" type="slidenum">
              <a:t>&lt;#&gt;</a:t>
            </a:fld>
          </a:p>
        </p:txBody>
      </p:sp>
      <p:sp>
        <p:nvSpPr>
          <p:cNvPr id="4" name="PlaceHolder 3"/>
          <p:cNvSpPr>
            <a:spLocks noGrp="1"/>
          </p:cNvSpPr>
          <p:nvPr>
            <p:ph type="dt" idx="29"/>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533160"/>
            <a:ext cx="1097208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3" name="PlaceHolder 2"/>
          <p:cNvSpPr>
            <a:spLocks noGrp="1"/>
          </p:cNvSpPr>
          <p:nvPr>
            <p:ph type="ftr" idx="30"/>
          </p:nvPr>
        </p:nvSpPr>
        <p:spPr/>
        <p:txBody>
          <a:bodyPr/>
          <a:p>
            <a:r>
              <a:t>Footer</a:t>
            </a:r>
          </a:p>
        </p:txBody>
      </p:sp>
      <p:sp>
        <p:nvSpPr>
          <p:cNvPr id="4" name="PlaceHolder 3"/>
          <p:cNvSpPr>
            <a:spLocks noGrp="1"/>
          </p:cNvSpPr>
          <p:nvPr>
            <p:ph type="sldNum" idx="31"/>
          </p:nvPr>
        </p:nvSpPr>
        <p:spPr/>
        <p:txBody>
          <a:bodyPr/>
          <a:p>
            <a:fld id="{E879306C-6AE8-4D0A-A1D4-982305F7B9B0}" type="slidenum">
              <a:t>&lt;#&gt;</a:t>
            </a:fld>
          </a:p>
        </p:txBody>
      </p:sp>
      <p:sp>
        <p:nvSpPr>
          <p:cNvPr id="5" name="PlaceHolder 4"/>
          <p:cNvSpPr>
            <a:spLocks noGrp="1"/>
          </p:cNvSpPr>
          <p:nvPr>
            <p:ph type="dt" idx="32"/>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33"/>
          </p:nvPr>
        </p:nvSpPr>
        <p:spPr/>
        <p:txBody>
          <a:bodyPr/>
          <a:p>
            <a:r>
              <a:t>Footer</a:t>
            </a:r>
          </a:p>
        </p:txBody>
      </p:sp>
      <p:sp>
        <p:nvSpPr>
          <p:cNvPr id="3" name="PlaceHolder 2"/>
          <p:cNvSpPr>
            <a:spLocks noGrp="1"/>
          </p:cNvSpPr>
          <p:nvPr>
            <p:ph type="sldNum" idx="34"/>
          </p:nvPr>
        </p:nvSpPr>
        <p:spPr/>
        <p:txBody>
          <a:bodyPr/>
          <a:p>
            <a:fld id="{DE2EF798-D3B0-4A30-A32A-A078F57A1D21}" type="slidenum">
              <a:t>&lt;#&gt;</a:t>
            </a:fld>
          </a:p>
        </p:txBody>
      </p:sp>
      <p:sp>
        <p:nvSpPr>
          <p:cNvPr id="4" name="PlaceHolder 3"/>
          <p:cNvSpPr>
            <a:spLocks noGrp="1"/>
          </p:cNvSpPr>
          <p:nvPr>
            <p:ph type="dt" idx="35"/>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36"/>
          </p:nvPr>
        </p:nvSpPr>
        <p:spPr/>
        <p:txBody>
          <a:bodyPr/>
          <a:p>
            <a:r>
              <a:t>Footer</a:t>
            </a:r>
          </a:p>
        </p:txBody>
      </p:sp>
      <p:sp>
        <p:nvSpPr>
          <p:cNvPr id="3" name="PlaceHolder 2"/>
          <p:cNvSpPr>
            <a:spLocks noGrp="1"/>
          </p:cNvSpPr>
          <p:nvPr>
            <p:ph type="sldNum" idx="37"/>
          </p:nvPr>
        </p:nvSpPr>
        <p:spPr/>
        <p:txBody>
          <a:bodyPr/>
          <a:p>
            <a:fld id="{340B50FA-BEC3-4DED-A107-0EC188F8B3A2}" type="slidenum">
              <a:t>&lt;#&gt;</a:t>
            </a:fld>
          </a:p>
        </p:txBody>
      </p:sp>
      <p:sp>
        <p:nvSpPr>
          <p:cNvPr id="4" name="PlaceHolder 3"/>
          <p:cNvSpPr>
            <a:spLocks noGrp="1"/>
          </p:cNvSpPr>
          <p:nvPr>
            <p:ph type="dt" idx="38"/>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9"/>
          </p:nvPr>
        </p:nvSpPr>
        <p:spPr/>
        <p:txBody>
          <a:bodyPr/>
          <a:p>
            <a:r>
              <a:t>Footer</a:t>
            </a:r>
          </a:p>
        </p:txBody>
      </p:sp>
      <p:sp>
        <p:nvSpPr>
          <p:cNvPr id="3" name="PlaceHolder 2"/>
          <p:cNvSpPr>
            <a:spLocks noGrp="1"/>
          </p:cNvSpPr>
          <p:nvPr>
            <p:ph type="sldNum" idx="40"/>
          </p:nvPr>
        </p:nvSpPr>
        <p:spPr/>
        <p:txBody>
          <a:bodyPr/>
          <a:p>
            <a:fld id="{D433E4BA-19F6-4429-AB8A-69E40ECB0760}" type="slidenum">
              <a:t>&lt;#&gt;</a:t>
            </a:fld>
          </a:p>
        </p:txBody>
      </p:sp>
      <p:sp>
        <p:nvSpPr>
          <p:cNvPr id="4" name="PlaceHolder 3"/>
          <p:cNvSpPr>
            <a:spLocks noGrp="1"/>
          </p:cNvSpPr>
          <p:nvPr>
            <p:ph type="dt" idx="41"/>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Slide">
    <p:spTree>
      <p:nvGrpSpPr>
        <p:cNvPr id="1" name=""/>
        <p:cNvGrpSpPr/>
        <p:nvPr/>
      </p:nvGrpSpPr>
      <p:grpSpPr>
        <a:xfrm>
          <a:off x="0" y="0"/>
          <a:ext cx="0" cy="0"/>
          <a:chOff x="0" y="0"/>
          <a:chExt cx="0" cy="0"/>
        </a:xfrm>
      </p:grpSpPr>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_">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533160"/>
            <a:ext cx="1097208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15"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E0859159-C80C-451A-B69D-474D716C7152}" type="slidenum">
              <a:t>&lt;#&gt;</a:t>
            </a:fld>
          </a:p>
        </p:txBody>
      </p:sp>
      <p:sp>
        <p:nvSpPr>
          <p:cNvPr id="6" name="PlaceHolder 5"/>
          <p:cNvSpPr>
            <a:spLocks noGrp="1"/>
          </p:cNvSpPr>
          <p:nvPr>
            <p:ph type="dt" idx="42"/>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BE0B5C72-341C-4E1B-9B1A-D7E5B0FDFB3F}"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Custom Layou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533160"/>
            <a:ext cx="1097208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3" name="PlaceHolder 2"/>
          <p:cNvSpPr>
            <a:spLocks noGrp="1"/>
          </p:cNvSpPr>
          <p:nvPr>
            <p:ph type="sldNum" idx="10"/>
          </p:nvPr>
        </p:nvSpPr>
        <p:spPr/>
        <p:txBody>
          <a:bodyPr/>
          <a:p>
            <a:fld id="{5E3FF755-8EB8-48B4-A7C6-34AE51CE97A2}"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533160"/>
            <a:ext cx="1097208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26"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27"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5" name="PlaceHolder 4"/>
          <p:cNvSpPr>
            <a:spLocks noGrp="1"/>
          </p:cNvSpPr>
          <p:nvPr>
            <p:ph type="sldNum" idx="11"/>
          </p:nvPr>
        </p:nvSpPr>
        <p:spPr/>
        <p:txBody>
          <a:bodyPr/>
          <a:p>
            <a:fld id="{C3C98056-975E-414E-BDB9-939B8F7DE71F}"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533160"/>
            <a:ext cx="1097208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32" name="PlaceHolder 2"/>
          <p:cNvSpPr>
            <a:spLocks noGrp="1"/>
          </p:cNvSpPr>
          <p:nvPr>
            <p:ph type="subTitle"/>
          </p:nvPr>
        </p:nvSpPr>
        <p:spPr>
          <a:xfrm>
            <a:off x="609480" y="1604520"/>
            <a:ext cx="10972080" cy="397692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sldNum" idx="12"/>
          </p:nvPr>
        </p:nvSpPr>
        <p:spPr/>
        <p:txBody>
          <a:bodyPr/>
          <a:p>
            <a:fld id="{73015909-04EF-45C5-A145-9A7DDCAB2B70}"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efault 2">
    <p:spTree>
      <p:nvGrpSpPr>
        <p:cNvPr id="1" name=""/>
        <p:cNvGrpSpPr/>
        <p:nvPr/>
      </p:nvGrpSpPr>
      <p:grpSpPr>
        <a:xfrm>
          <a:off x="0" y="0"/>
          <a:ext cx="0" cy="0"/>
          <a:chOff x="0" y="0"/>
          <a:chExt cx="0" cy="0"/>
        </a:xfrm>
      </p:grpSpPr>
      <p:sp>
        <p:nvSpPr>
          <p:cNvPr id="2" name="PlaceHolder 1"/>
          <p:cNvSpPr>
            <a:spLocks noGrp="1"/>
          </p:cNvSpPr>
          <p:nvPr>
            <p:ph type="sldNum" idx="13"/>
          </p:nvPr>
        </p:nvSpPr>
        <p:spPr/>
        <p:txBody>
          <a:bodyPr/>
          <a:p>
            <a:fld id="{DF704D71-136B-48D0-9076-3FF406E0F5FB}"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spTree>
      <p:nvGrpSpPr>
        <p:cNvPr id="1" name=""/>
        <p:cNvGrpSpPr/>
        <p:nvPr/>
      </p:nvGrpSpPr>
      <p:grpSpPr>
        <a:xfrm>
          <a:off x="0" y="0"/>
          <a:ext cx="0" cy="0"/>
          <a:chOff x="0" y="0"/>
          <a:chExt cx="0" cy="0"/>
        </a:xfrm>
      </p:grpSpPr>
      <p:sp>
        <p:nvSpPr>
          <p:cNvPr id="2" name="PlaceHolder 1"/>
          <p:cNvSpPr>
            <a:spLocks noGrp="1"/>
          </p:cNvSpPr>
          <p:nvPr>
            <p:ph type="sldNum" idx="14"/>
          </p:nvPr>
        </p:nvSpPr>
        <p:spPr/>
        <p:txBody>
          <a:bodyPr/>
          <a:p>
            <a:fld id="{65FB5CF4-4E06-4777-96E8-1E118BED04E6}"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3">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533160"/>
            <a:ext cx="1097208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40"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5" name="PlaceHolder 4"/>
          <p:cNvSpPr>
            <a:spLocks noGrp="1"/>
          </p:cNvSpPr>
          <p:nvPr>
            <p:ph type="sldNum" idx="14"/>
          </p:nvPr>
        </p:nvSpPr>
        <p:spPr/>
        <p:txBody>
          <a:bodyPr/>
          <a:p>
            <a:fld id="{4089B07E-7307-47AB-89BE-106D2DCE662D}"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6.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7.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8.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9.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20.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21.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2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23.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24.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25.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6.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7.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8.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15.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708480"/>
            <a:ext cx="1097208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 name="PlaceHolder 2"/>
          <p:cNvSpPr>
            <a:spLocks noGrp="1"/>
          </p:cNvSpPr>
          <p:nvPr>
            <p:ph type="ftr" idx="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9C595B19-37AE-4E0F-9E39-3DDEC5717A03}"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2800" strike="noStrike" u="none">
                <a:solidFill>
                  <a:srgbClr val="000000"/>
                </a:solidFill>
                <a:effectLst/>
                <a:uFillTx/>
                <a:latin typeface="Times New Roman"/>
              </a:rPr>
              <a:t>Second Outline Level</a:t>
            </a:r>
            <a:endParaRPr b="0" lang="en-US" sz="2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2400" strike="noStrike" u="none">
                <a:solidFill>
                  <a:srgbClr val="000000"/>
                </a:solidFill>
                <a:effectLst/>
                <a:uFillTx/>
                <a:latin typeface="Times New Roman"/>
              </a:rPr>
              <a:t>Third Outline Level</a:t>
            </a:r>
            <a:endParaRPr b="0" lang="en-US" sz="24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2000" strike="noStrike" u="none">
                <a:solidFill>
                  <a:srgbClr val="000000"/>
                </a:solidFill>
                <a:effectLst/>
                <a:uFillTx/>
                <a:latin typeface="Times New Roman"/>
              </a:rPr>
              <a:t>Fourth Outline Level</a:t>
            </a:r>
            <a:endParaRPr b="0" lang="en-US" sz="20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Fifth Outline Level</a:t>
            </a:r>
            <a:endParaRPr b="0" lang="en-US" sz="20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Sixth Outline Level</a:t>
            </a:r>
            <a:endParaRPr b="0" lang="en-US" sz="20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Seventh Outline Level</a:t>
            </a:r>
            <a:endParaRPr b="0" lang="en-US" sz="2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0" name="PlaceHolder 1"/>
          <p:cNvSpPr>
            <a:spLocks noGrp="1"/>
          </p:cNvSpPr>
          <p:nvPr>
            <p:ph type="sldNum" idx="1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49CA64DD-77BD-4E7B-935A-B2627E721064}"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
        <p:nvSpPr>
          <p:cNvPr id="5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5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2800" strike="noStrike" u="none">
                <a:solidFill>
                  <a:srgbClr val="000000"/>
                </a:solidFill>
                <a:effectLst/>
                <a:uFillTx/>
                <a:latin typeface="Times New Roman"/>
              </a:rPr>
              <a:t>Second Outline Level</a:t>
            </a:r>
            <a:endParaRPr b="0" lang="en-US" sz="2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2400" strike="noStrike" u="none">
                <a:solidFill>
                  <a:srgbClr val="000000"/>
                </a:solidFill>
                <a:effectLst/>
                <a:uFillTx/>
                <a:latin typeface="Times New Roman"/>
              </a:rPr>
              <a:t>Third Outline Level</a:t>
            </a:r>
            <a:endParaRPr b="0" lang="en-US" sz="24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2000" strike="noStrike" u="none">
                <a:solidFill>
                  <a:srgbClr val="000000"/>
                </a:solidFill>
                <a:effectLst/>
                <a:uFillTx/>
                <a:latin typeface="Times New Roman"/>
              </a:rPr>
              <a:t>Fourth Outline Level</a:t>
            </a:r>
            <a:endParaRPr b="0" lang="en-US" sz="20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Fifth Outline Level</a:t>
            </a:r>
            <a:endParaRPr b="0" lang="en-US" sz="20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Sixth Outline Level</a:t>
            </a:r>
            <a:endParaRPr b="0" lang="en-US" sz="20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Seventh Outline Level</a:t>
            </a:r>
            <a:endParaRPr b="0" lang="en-US" sz="2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3"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708480"/>
            <a:ext cx="1097208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54"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1800" strike="noStrike" u="none">
                <a:solidFill>
                  <a:srgbClr val="000000"/>
                </a:solidFill>
                <a:effectLst/>
                <a:uFillTx/>
                <a:latin typeface="Times New Roman"/>
              </a:rPr>
              <a:t>Second Outline Level</a:t>
            </a:r>
            <a:endParaRPr b="0" lang="en-US" sz="1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1800" strike="noStrike" u="none">
                <a:solidFill>
                  <a:srgbClr val="000000"/>
                </a:solidFill>
                <a:effectLst/>
                <a:uFillTx/>
                <a:latin typeface="Times New Roman"/>
              </a:rPr>
              <a:t>Third Outline Level</a:t>
            </a:r>
            <a:endParaRPr b="0" lang="en-US" sz="18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1800" strike="noStrike" u="none">
                <a:solidFill>
                  <a:srgbClr val="000000"/>
                </a:solidFill>
                <a:effectLst/>
                <a:uFillTx/>
                <a:latin typeface="Times New Roman"/>
              </a:rPr>
              <a:t>Fourth Outline Level</a:t>
            </a:r>
            <a:endParaRPr b="0" lang="en-US" sz="18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1800" strike="noStrike" u="none">
                <a:solidFill>
                  <a:srgbClr val="000000"/>
                </a:solidFill>
                <a:effectLst/>
                <a:uFillTx/>
                <a:latin typeface="Times New Roman"/>
              </a:rPr>
              <a:t>Fifth Outline Level</a:t>
            </a:r>
            <a:endParaRPr b="0" lang="en-US" sz="18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1800" strike="noStrike" u="none">
                <a:solidFill>
                  <a:srgbClr val="000000"/>
                </a:solidFill>
                <a:effectLst/>
                <a:uFillTx/>
                <a:latin typeface="Times New Roman"/>
              </a:rPr>
              <a:t>Sixth Outline Level</a:t>
            </a:r>
            <a:endParaRPr b="0" lang="en-US" sz="18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1800" strike="noStrike" u="none">
                <a:solidFill>
                  <a:srgbClr val="000000"/>
                </a:solidFill>
                <a:effectLst/>
                <a:uFillTx/>
                <a:latin typeface="Times New Roman"/>
              </a:rPr>
              <a:t>Seventh Outline Level</a:t>
            </a:r>
            <a:endParaRPr b="0" lang="en-US" sz="1800" strike="noStrike" u="none">
              <a:solidFill>
                <a:srgbClr val="000000"/>
              </a:solidFill>
              <a:effectLst/>
              <a:uFillTx/>
              <a:latin typeface="Times New Roman"/>
            </a:endParaRPr>
          </a:p>
        </p:txBody>
      </p:sp>
      <p:sp>
        <p:nvSpPr>
          <p:cNvPr id="55" name="PlaceHolder 3"/>
          <p:cNvSpPr>
            <a:spLocks noGrp="1"/>
          </p:cNvSpPr>
          <p:nvPr>
            <p:ph type="sldNum" idx="1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3F0A81C2-E4FE-46E2-B4D9-6DE37CB28F5A}"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5"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708480"/>
            <a:ext cx="1097208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59"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1800" strike="noStrike" u="none">
                <a:solidFill>
                  <a:srgbClr val="000000"/>
                </a:solidFill>
                <a:effectLst/>
                <a:uFillTx/>
                <a:latin typeface="Times New Roman"/>
              </a:rPr>
              <a:t>Second Outline Level</a:t>
            </a:r>
            <a:endParaRPr b="0" lang="en-US" sz="1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1800" strike="noStrike" u="none">
                <a:solidFill>
                  <a:srgbClr val="000000"/>
                </a:solidFill>
                <a:effectLst/>
                <a:uFillTx/>
                <a:latin typeface="Times New Roman"/>
              </a:rPr>
              <a:t>Third Outline Level</a:t>
            </a:r>
            <a:endParaRPr b="0" lang="en-US" sz="18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1800" strike="noStrike" u="none">
                <a:solidFill>
                  <a:srgbClr val="000000"/>
                </a:solidFill>
                <a:effectLst/>
                <a:uFillTx/>
                <a:latin typeface="Times New Roman"/>
              </a:rPr>
              <a:t>Fourth Outline Level</a:t>
            </a:r>
            <a:endParaRPr b="0" lang="en-US" sz="18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1800" strike="noStrike" u="none">
                <a:solidFill>
                  <a:srgbClr val="000000"/>
                </a:solidFill>
                <a:effectLst/>
                <a:uFillTx/>
                <a:latin typeface="Times New Roman"/>
              </a:rPr>
              <a:t>Fifth Outline Level</a:t>
            </a:r>
            <a:endParaRPr b="0" lang="en-US" sz="18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1800" strike="noStrike" u="none">
                <a:solidFill>
                  <a:srgbClr val="000000"/>
                </a:solidFill>
                <a:effectLst/>
                <a:uFillTx/>
                <a:latin typeface="Times New Roman"/>
              </a:rPr>
              <a:t>Sixth Outline Level</a:t>
            </a:r>
            <a:endParaRPr b="0" lang="en-US" sz="18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1800" strike="noStrike" u="none">
                <a:solidFill>
                  <a:srgbClr val="000000"/>
                </a:solidFill>
                <a:effectLst/>
                <a:uFillTx/>
                <a:latin typeface="Times New Roman"/>
              </a:rPr>
              <a:t>Seventh Outline Level</a:t>
            </a:r>
            <a:endParaRPr b="0" lang="en-US" sz="1800" strike="noStrike" u="none">
              <a:solidFill>
                <a:srgbClr val="000000"/>
              </a:solidFill>
              <a:effectLst/>
              <a:uFillTx/>
              <a:latin typeface="Times New Roman"/>
            </a:endParaRPr>
          </a:p>
        </p:txBody>
      </p:sp>
      <p:sp>
        <p:nvSpPr>
          <p:cNvPr id="60" name="PlaceHolder 3"/>
          <p:cNvSpPr>
            <a:spLocks noGrp="1"/>
          </p:cNvSpPr>
          <p:nvPr>
            <p:ph type="ftr" idx="18"/>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1" name="PlaceHolder 4"/>
          <p:cNvSpPr>
            <a:spLocks noGrp="1"/>
          </p:cNvSpPr>
          <p:nvPr>
            <p:ph type="sldNum" idx="19"/>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C6E6C321-35EB-4994-8486-53DD8A5F4366}"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62" name="PlaceHolder 5"/>
          <p:cNvSpPr>
            <a:spLocks noGrp="1"/>
          </p:cNvSpPr>
          <p:nvPr>
            <p:ph type="dt" idx="20"/>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7"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5" name="PlaceHolder 1"/>
          <p:cNvSpPr>
            <a:spLocks noGrp="1"/>
          </p:cNvSpPr>
          <p:nvPr>
            <p:ph type="ftr" idx="2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66" name="PlaceHolder 2"/>
          <p:cNvSpPr>
            <a:spLocks noGrp="1"/>
          </p:cNvSpPr>
          <p:nvPr>
            <p:ph type="sldNum" idx="2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3B8DA0BD-70C5-4F1C-A552-FE01FA78E76F}"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
        <p:nvSpPr>
          <p:cNvPr id="67" name="PlaceHolder 3"/>
          <p:cNvSpPr>
            <a:spLocks noGrp="1"/>
          </p:cNvSpPr>
          <p:nvPr>
            <p:ph type="dt" idx="23"/>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68"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6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2800" strike="noStrike" u="none">
                <a:solidFill>
                  <a:srgbClr val="000000"/>
                </a:solidFill>
                <a:effectLst/>
                <a:uFillTx/>
                <a:latin typeface="Times New Roman"/>
              </a:rPr>
              <a:t>Second Outline Level</a:t>
            </a:r>
            <a:endParaRPr b="0" lang="en-US" sz="2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2400" strike="noStrike" u="none">
                <a:solidFill>
                  <a:srgbClr val="000000"/>
                </a:solidFill>
                <a:effectLst/>
                <a:uFillTx/>
                <a:latin typeface="Times New Roman"/>
              </a:rPr>
              <a:t>Third Outline Level</a:t>
            </a:r>
            <a:endParaRPr b="0" lang="en-US" sz="24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2000" strike="noStrike" u="none">
                <a:solidFill>
                  <a:srgbClr val="000000"/>
                </a:solidFill>
                <a:effectLst/>
                <a:uFillTx/>
                <a:latin typeface="Times New Roman"/>
              </a:rPr>
              <a:t>Fourth Outline Level</a:t>
            </a:r>
            <a:endParaRPr b="0" lang="en-US" sz="20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Fifth Outline Level</a:t>
            </a:r>
            <a:endParaRPr b="0" lang="en-US" sz="20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Sixth Outline Level</a:t>
            </a:r>
            <a:endParaRPr b="0" lang="en-US" sz="20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Seventh Outline Level</a:t>
            </a:r>
            <a:endParaRPr b="0" lang="en-US" sz="2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9"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708480"/>
            <a:ext cx="1097208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71"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1800" strike="noStrike" u="none">
                <a:solidFill>
                  <a:srgbClr val="000000"/>
                </a:solidFill>
                <a:effectLst/>
                <a:uFillTx/>
                <a:latin typeface="Times New Roman"/>
              </a:rPr>
              <a:t>Second Outline Level</a:t>
            </a:r>
            <a:endParaRPr b="0" lang="en-US" sz="1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1800" strike="noStrike" u="none">
                <a:solidFill>
                  <a:srgbClr val="000000"/>
                </a:solidFill>
                <a:effectLst/>
                <a:uFillTx/>
                <a:latin typeface="Times New Roman"/>
              </a:rPr>
              <a:t>Third Outline Level</a:t>
            </a:r>
            <a:endParaRPr b="0" lang="en-US" sz="18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1800" strike="noStrike" u="none">
                <a:solidFill>
                  <a:srgbClr val="000000"/>
                </a:solidFill>
                <a:effectLst/>
                <a:uFillTx/>
                <a:latin typeface="Times New Roman"/>
              </a:rPr>
              <a:t>Fourth Outline Level</a:t>
            </a:r>
            <a:endParaRPr b="0" lang="en-US" sz="18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1800" strike="noStrike" u="none">
                <a:solidFill>
                  <a:srgbClr val="000000"/>
                </a:solidFill>
                <a:effectLst/>
                <a:uFillTx/>
                <a:latin typeface="Times New Roman"/>
              </a:rPr>
              <a:t>Fifth Outline Level</a:t>
            </a:r>
            <a:endParaRPr b="0" lang="en-US" sz="18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1800" strike="noStrike" u="none">
                <a:solidFill>
                  <a:srgbClr val="000000"/>
                </a:solidFill>
                <a:effectLst/>
                <a:uFillTx/>
                <a:latin typeface="Times New Roman"/>
              </a:rPr>
              <a:t>Sixth Outline Level</a:t>
            </a:r>
            <a:endParaRPr b="0" lang="en-US" sz="18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1800" strike="noStrike" u="none">
                <a:solidFill>
                  <a:srgbClr val="000000"/>
                </a:solidFill>
                <a:effectLst/>
                <a:uFillTx/>
                <a:latin typeface="Times New Roman"/>
              </a:rPr>
              <a:t>Seventh Outline Level</a:t>
            </a:r>
            <a:endParaRPr b="0" lang="en-US" sz="1800" strike="noStrike" u="none">
              <a:solidFill>
                <a:srgbClr val="000000"/>
              </a:solidFill>
              <a:effectLst/>
              <a:uFillTx/>
              <a:latin typeface="Times New Roman"/>
            </a:endParaRPr>
          </a:p>
        </p:txBody>
      </p:sp>
      <p:sp>
        <p:nvSpPr>
          <p:cNvPr id="72"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1800" strike="noStrike" u="none">
                <a:solidFill>
                  <a:srgbClr val="000000"/>
                </a:solidFill>
                <a:effectLst/>
                <a:uFillTx/>
                <a:latin typeface="Times New Roman"/>
              </a:rPr>
              <a:t>Second Outline Level</a:t>
            </a:r>
            <a:endParaRPr b="0" lang="en-US" sz="1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1800" strike="noStrike" u="none">
                <a:solidFill>
                  <a:srgbClr val="000000"/>
                </a:solidFill>
                <a:effectLst/>
                <a:uFillTx/>
                <a:latin typeface="Times New Roman"/>
              </a:rPr>
              <a:t>Third Outline Level</a:t>
            </a:r>
            <a:endParaRPr b="0" lang="en-US" sz="18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1800" strike="noStrike" u="none">
                <a:solidFill>
                  <a:srgbClr val="000000"/>
                </a:solidFill>
                <a:effectLst/>
                <a:uFillTx/>
                <a:latin typeface="Times New Roman"/>
              </a:rPr>
              <a:t>Fourth Outline Level</a:t>
            </a:r>
            <a:endParaRPr b="0" lang="en-US" sz="18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1800" strike="noStrike" u="none">
                <a:solidFill>
                  <a:srgbClr val="000000"/>
                </a:solidFill>
                <a:effectLst/>
                <a:uFillTx/>
                <a:latin typeface="Times New Roman"/>
              </a:rPr>
              <a:t>Fifth Outline Level</a:t>
            </a:r>
            <a:endParaRPr b="0" lang="en-US" sz="18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1800" strike="noStrike" u="none">
                <a:solidFill>
                  <a:srgbClr val="000000"/>
                </a:solidFill>
                <a:effectLst/>
                <a:uFillTx/>
                <a:latin typeface="Times New Roman"/>
              </a:rPr>
              <a:t>Sixth Outline Level</a:t>
            </a:r>
            <a:endParaRPr b="0" lang="en-US" sz="18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1800" strike="noStrike" u="none">
                <a:solidFill>
                  <a:srgbClr val="000000"/>
                </a:solidFill>
                <a:effectLst/>
                <a:uFillTx/>
                <a:latin typeface="Times New Roman"/>
              </a:rPr>
              <a:t>Seventh Outline Level</a:t>
            </a:r>
            <a:endParaRPr b="0" lang="en-US" sz="1800" strike="noStrike" u="none">
              <a:solidFill>
                <a:srgbClr val="000000"/>
              </a:solidFill>
              <a:effectLst/>
              <a:uFillTx/>
              <a:latin typeface="Times New Roman"/>
            </a:endParaRPr>
          </a:p>
        </p:txBody>
      </p:sp>
      <p:sp>
        <p:nvSpPr>
          <p:cNvPr id="73" name="PlaceHolder 4"/>
          <p:cNvSpPr>
            <a:spLocks noGrp="1"/>
          </p:cNvSpPr>
          <p:nvPr>
            <p:ph type="ftr" idx="24"/>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4" name="PlaceHolder 5"/>
          <p:cNvSpPr>
            <a:spLocks noGrp="1"/>
          </p:cNvSpPr>
          <p:nvPr>
            <p:ph type="sldNum" idx="2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49286A5E-788F-42C8-A4C9-A362E6027655}"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75" name="PlaceHolder 6"/>
          <p:cNvSpPr>
            <a:spLocks noGrp="1"/>
          </p:cNvSpPr>
          <p:nvPr>
            <p:ph type="dt" idx="26"/>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81"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9" name="PlaceHolder 1"/>
          <p:cNvSpPr>
            <a:spLocks noGrp="1"/>
          </p:cNvSpPr>
          <p:nvPr>
            <p:ph type="ftr" idx="27"/>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80" name="PlaceHolder 2"/>
          <p:cNvSpPr>
            <a:spLocks noGrp="1"/>
          </p:cNvSpPr>
          <p:nvPr>
            <p:ph type="sldNum" idx="2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EEEB6D84-DB14-4782-B45E-DE9E40637ACF}"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
        <p:nvSpPr>
          <p:cNvPr id="81" name="PlaceHolder 3"/>
          <p:cNvSpPr>
            <a:spLocks noGrp="1"/>
          </p:cNvSpPr>
          <p:nvPr>
            <p:ph type="dt" idx="29"/>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82"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83"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2800" strike="noStrike" u="none">
                <a:solidFill>
                  <a:srgbClr val="000000"/>
                </a:solidFill>
                <a:effectLst/>
                <a:uFillTx/>
                <a:latin typeface="Times New Roman"/>
              </a:rPr>
              <a:t>Second Outline Level</a:t>
            </a:r>
            <a:endParaRPr b="0" lang="en-US" sz="2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2400" strike="noStrike" u="none">
                <a:solidFill>
                  <a:srgbClr val="000000"/>
                </a:solidFill>
                <a:effectLst/>
                <a:uFillTx/>
                <a:latin typeface="Times New Roman"/>
              </a:rPr>
              <a:t>Third Outline Level</a:t>
            </a:r>
            <a:endParaRPr b="0" lang="en-US" sz="24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2000" strike="noStrike" u="none">
                <a:solidFill>
                  <a:srgbClr val="000000"/>
                </a:solidFill>
                <a:effectLst/>
                <a:uFillTx/>
                <a:latin typeface="Times New Roman"/>
              </a:rPr>
              <a:t>Fourth Outline Level</a:t>
            </a:r>
            <a:endParaRPr b="0" lang="en-US" sz="20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Fifth Outline Level</a:t>
            </a:r>
            <a:endParaRPr b="0" lang="en-US" sz="20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Sixth Outline Level</a:t>
            </a:r>
            <a:endParaRPr b="0" lang="en-US" sz="20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Seventh Outline Level</a:t>
            </a:r>
            <a:endParaRPr b="0" lang="en-US" sz="2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83"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708480"/>
            <a:ext cx="1097208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85" name="PlaceHolder 2"/>
          <p:cNvSpPr>
            <a:spLocks noGrp="1"/>
          </p:cNvSpPr>
          <p:nvPr>
            <p:ph type="ftr" idx="30"/>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86" name="PlaceHolder 3"/>
          <p:cNvSpPr>
            <a:spLocks noGrp="1"/>
          </p:cNvSpPr>
          <p:nvPr>
            <p:ph type="sldNum" idx="3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4E491190-E6B8-4160-8F68-EF1278C3BFAD}"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
        <p:nvSpPr>
          <p:cNvPr id="87" name="PlaceHolder 4"/>
          <p:cNvSpPr>
            <a:spLocks noGrp="1"/>
          </p:cNvSpPr>
          <p:nvPr>
            <p:ph type="dt" idx="32"/>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8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2800" strike="noStrike" u="none">
                <a:solidFill>
                  <a:srgbClr val="000000"/>
                </a:solidFill>
                <a:effectLst/>
                <a:uFillTx/>
                <a:latin typeface="Times New Roman"/>
              </a:rPr>
              <a:t>Second Outline Level</a:t>
            </a:r>
            <a:endParaRPr b="0" lang="en-US" sz="2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2400" strike="noStrike" u="none">
                <a:solidFill>
                  <a:srgbClr val="000000"/>
                </a:solidFill>
                <a:effectLst/>
                <a:uFillTx/>
                <a:latin typeface="Times New Roman"/>
              </a:rPr>
              <a:t>Third Outline Level</a:t>
            </a:r>
            <a:endParaRPr b="0" lang="en-US" sz="24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2000" strike="noStrike" u="none">
                <a:solidFill>
                  <a:srgbClr val="000000"/>
                </a:solidFill>
                <a:effectLst/>
                <a:uFillTx/>
                <a:latin typeface="Times New Roman"/>
              </a:rPr>
              <a:t>Fourth Outline Level</a:t>
            </a:r>
            <a:endParaRPr b="0" lang="en-US" sz="20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Fifth Outline Level</a:t>
            </a:r>
            <a:endParaRPr b="0" lang="en-US" sz="20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Sixth Outline Level</a:t>
            </a:r>
            <a:endParaRPr b="0" lang="en-US" sz="20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Seventh Outline Level</a:t>
            </a:r>
            <a:endParaRPr b="0" lang="en-US" sz="2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85"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0" name="PlaceHolder 1"/>
          <p:cNvSpPr>
            <a:spLocks noGrp="1"/>
          </p:cNvSpPr>
          <p:nvPr>
            <p:ph type="ftr" idx="33"/>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91" name="PlaceHolder 2"/>
          <p:cNvSpPr>
            <a:spLocks noGrp="1"/>
          </p:cNvSpPr>
          <p:nvPr>
            <p:ph type="sldNum" idx="34"/>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5CAC2F74-37CA-4954-B9FA-69D1A6EB6060}"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
        <p:nvSpPr>
          <p:cNvPr id="92" name="PlaceHolder 3"/>
          <p:cNvSpPr>
            <a:spLocks noGrp="1"/>
          </p:cNvSpPr>
          <p:nvPr>
            <p:ph type="dt" idx="35"/>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9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9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2800" strike="noStrike" u="none">
                <a:solidFill>
                  <a:srgbClr val="000000"/>
                </a:solidFill>
                <a:effectLst/>
                <a:uFillTx/>
                <a:latin typeface="Times New Roman"/>
              </a:rPr>
              <a:t>Second Outline Level</a:t>
            </a:r>
            <a:endParaRPr b="0" lang="en-US" sz="2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2400" strike="noStrike" u="none">
                <a:solidFill>
                  <a:srgbClr val="000000"/>
                </a:solidFill>
                <a:effectLst/>
                <a:uFillTx/>
                <a:latin typeface="Times New Roman"/>
              </a:rPr>
              <a:t>Third Outline Level</a:t>
            </a:r>
            <a:endParaRPr b="0" lang="en-US" sz="24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2000" strike="noStrike" u="none">
                <a:solidFill>
                  <a:srgbClr val="000000"/>
                </a:solidFill>
                <a:effectLst/>
                <a:uFillTx/>
                <a:latin typeface="Times New Roman"/>
              </a:rPr>
              <a:t>Fourth Outline Level</a:t>
            </a:r>
            <a:endParaRPr b="0" lang="en-US" sz="20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Fifth Outline Level</a:t>
            </a:r>
            <a:endParaRPr b="0" lang="en-US" sz="20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Sixth Outline Level</a:t>
            </a:r>
            <a:endParaRPr b="0" lang="en-US" sz="20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Seventh Outline Level</a:t>
            </a:r>
            <a:endParaRPr b="0" lang="en-US" sz="2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87"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5" name="PlaceHolder 1"/>
          <p:cNvSpPr>
            <a:spLocks noGrp="1"/>
          </p:cNvSpPr>
          <p:nvPr>
            <p:ph type="ftr" idx="36"/>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96" name="PlaceHolder 2"/>
          <p:cNvSpPr>
            <a:spLocks noGrp="1"/>
          </p:cNvSpPr>
          <p:nvPr>
            <p:ph type="sldNum" idx="3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8FB21979-4F91-41A7-BB28-5B84C382EB24}"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
        <p:nvSpPr>
          <p:cNvPr id="97" name="PlaceHolder 3"/>
          <p:cNvSpPr>
            <a:spLocks noGrp="1"/>
          </p:cNvSpPr>
          <p:nvPr>
            <p:ph type="dt" idx="38"/>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98"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9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2800" strike="noStrike" u="none">
                <a:solidFill>
                  <a:srgbClr val="000000"/>
                </a:solidFill>
                <a:effectLst/>
                <a:uFillTx/>
                <a:latin typeface="Times New Roman"/>
              </a:rPr>
              <a:t>Second Outline Level</a:t>
            </a:r>
            <a:endParaRPr b="0" lang="en-US" sz="2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2400" strike="noStrike" u="none">
                <a:solidFill>
                  <a:srgbClr val="000000"/>
                </a:solidFill>
                <a:effectLst/>
                <a:uFillTx/>
                <a:latin typeface="Times New Roman"/>
              </a:rPr>
              <a:t>Third Outline Level</a:t>
            </a:r>
            <a:endParaRPr b="0" lang="en-US" sz="24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2000" strike="noStrike" u="none">
                <a:solidFill>
                  <a:srgbClr val="000000"/>
                </a:solidFill>
                <a:effectLst/>
                <a:uFillTx/>
                <a:latin typeface="Times New Roman"/>
              </a:rPr>
              <a:t>Fourth Outline Level</a:t>
            </a:r>
            <a:endParaRPr b="0" lang="en-US" sz="20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Fifth Outline Level</a:t>
            </a:r>
            <a:endParaRPr b="0" lang="en-US" sz="20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Sixth Outline Level</a:t>
            </a:r>
            <a:endParaRPr b="0" lang="en-US" sz="20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Seventh Outline Level</a:t>
            </a:r>
            <a:endParaRPr b="0" lang="en-US" sz="2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89"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0" name="PlaceHolder 1"/>
          <p:cNvSpPr>
            <a:spLocks noGrp="1"/>
          </p:cNvSpPr>
          <p:nvPr>
            <p:ph type="ftr" idx="39"/>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01" name="PlaceHolder 2"/>
          <p:cNvSpPr>
            <a:spLocks noGrp="1"/>
          </p:cNvSpPr>
          <p:nvPr>
            <p:ph type="sldNum" idx="40"/>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E57D3BFA-0F7E-42EC-B6B8-70CB593D206E}"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
        <p:nvSpPr>
          <p:cNvPr id="102" name="PlaceHolder 3"/>
          <p:cNvSpPr>
            <a:spLocks noGrp="1"/>
          </p:cNvSpPr>
          <p:nvPr>
            <p:ph type="dt" idx="41"/>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0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10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2800" strike="noStrike" u="none">
                <a:solidFill>
                  <a:srgbClr val="000000"/>
                </a:solidFill>
                <a:effectLst/>
                <a:uFillTx/>
                <a:latin typeface="Times New Roman"/>
              </a:rPr>
              <a:t>Second Outline Level</a:t>
            </a:r>
            <a:endParaRPr b="0" lang="en-US" sz="2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2400" strike="noStrike" u="none">
                <a:solidFill>
                  <a:srgbClr val="000000"/>
                </a:solidFill>
                <a:effectLst/>
                <a:uFillTx/>
                <a:latin typeface="Times New Roman"/>
              </a:rPr>
              <a:t>Third Outline Level</a:t>
            </a:r>
            <a:endParaRPr b="0" lang="en-US" sz="24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2000" strike="noStrike" u="none">
                <a:solidFill>
                  <a:srgbClr val="000000"/>
                </a:solidFill>
                <a:effectLst/>
                <a:uFillTx/>
                <a:latin typeface="Times New Roman"/>
              </a:rPr>
              <a:t>Fourth Outline Level</a:t>
            </a:r>
            <a:endParaRPr b="0" lang="en-US" sz="20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Fifth Outline Level</a:t>
            </a:r>
            <a:endParaRPr b="0" lang="en-US" sz="20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Sixth Outline Level</a:t>
            </a:r>
            <a:endParaRPr b="0" lang="en-US" sz="20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Seventh Outline Level</a:t>
            </a:r>
            <a:endParaRPr b="0" lang="en-US" sz="2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91"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 name="PlaceHolder 1"/>
          <p:cNvSpPr>
            <a:spLocks noGrp="1"/>
          </p:cNvSpPr>
          <p:nvPr>
            <p:ph type="ftr" idx="4"/>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8" name="PlaceHolder 2"/>
          <p:cNvSpPr>
            <a:spLocks noGrp="1"/>
          </p:cNvSpPr>
          <p:nvPr>
            <p:ph type="sldNum" idx="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92EAA2AF-6A6E-4998-AE6C-8505A968ED62}"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
        <p:nvSpPr>
          <p:cNvPr id="9" name="PlaceHolder 3"/>
          <p:cNvSpPr>
            <a:spLocks noGrp="1"/>
          </p:cNvSpPr>
          <p:nvPr>
            <p:ph type="dt" idx="6"/>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0"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1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2800" strike="noStrike" u="none">
                <a:solidFill>
                  <a:srgbClr val="000000"/>
                </a:solidFill>
                <a:effectLst/>
                <a:uFillTx/>
                <a:latin typeface="Times New Roman"/>
              </a:rPr>
              <a:t>Second Outline Level</a:t>
            </a:r>
            <a:endParaRPr b="0" lang="en-US" sz="2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2400" strike="noStrike" u="none">
                <a:solidFill>
                  <a:srgbClr val="000000"/>
                </a:solidFill>
                <a:effectLst/>
                <a:uFillTx/>
                <a:latin typeface="Times New Roman"/>
              </a:rPr>
              <a:t>Third Outline Level</a:t>
            </a:r>
            <a:endParaRPr b="0" lang="en-US" sz="24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2000" strike="noStrike" u="none">
                <a:solidFill>
                  <a:srgbClr val="000000"/>
                </a:solidFill>
                <a:effectLst/>
                <a:uFillTx/>
                <a:latin typeface="Times New Roman"/>
              </a:rPr>
              <a:t>Fourth Outline Level</a:t>
            </a:r>
            <a:endParaRPr b="0" lang="en-US" sz="20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Fifth Outline Level</a:t>
            </a:r>
            <a:endParaRPr b="0" lang="en-US" sz="20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Sixth Outline Level</a:t>
            </a:r>
            <a:endParaRPr b="0" lang="en-US" sz="20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Seventh Outline Level</a:t>
            </a:r>
            <a:endParaRPr b="0" lang="en-US" sz="2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10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2800" strike="noStrike" u="none">
                <a:solidFill>
                  <a:srgbClr val="000000"/>
                </a:solidFill>
                <a:effectLst/>
                <a:uFillTx/>
                <a:latin typeface="Times New Roman"/>
              </a:rPr>
              <a:t>Second Outline Level</a:t>
            </a:r>
            <a:endParaRPr b="0" lang="en-US" sz="2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2400" strike="noStrike" u="none">
                <a:solidFill>
                  <a:srgbClr val="000000"/>
                </a:solidFill>
                <a:effectLst/>
                <a:uFillTx/>
                <a:latin typeface="Times New Roman"/>
              </a:rPr>
              <a:t>Third Outline Level</a:t>
            </a:r>
            <a:endParaRPr b="0" lang="en-US" sz="24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2000" strike="noStrike" u="none">
                <a:solidFill>
                  <a:srgbClr val="000000"/>
                </a:solidFill>
                <a:effectLst/>
                <a:uFillTx/>
                <a:latin typeface="Times New Roman"/>
              </a:rPr>
              <a:t>Fourth Outline Level</a:t>
            </a:r>
            <a:endParaRPr b="0" lang="en-US" sz="20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Fifth Outline Level</a:t>
            </a:r>
            <a:endParaRPr b="0" lang="en-US" sz="20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Sixth Outline Level</a:t>
            </a:r>
            <a:endParaRPr b="0" lang="en-US" sz="20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Seventh Outline Level</a:t>
            </a:r>
            <a:endParaRPr b="0" lang="en-US" sz="2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93"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10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2800" strike="noStrike" u="none">
                <a:solidFill>
                  <a:srgbClr val="000000"/>
                </a:solidFill>
                <a:effectLst/>
                <a:uFillTx/>
                <a:latin typeface="Times New Roman"/>
              </a:rPr>
              <a:t>Second Outline Level</a:t>
            </a:r>
            <a:endParaRPr b="0" lang="en-US" sz="2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2400" strike="noStrike" u="none">
                <a:solidFill>
                  <a:srgbClr val="000000"/>
                </a:solidFill>
                <a:effectLst/>
                <a:uFillTx/>
                <a:latin typeface="Times New Roman"/>
              </a:rPr>
              <a:t>Third Outline Level</a:t>
            </a:r>
            <a:endParaRPr b="0" lang="en-US" sz="24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2000" strike="noStrike" u="none">
                <a:solidFill>
                  <a:srgbClr val="000000"/>
                </a:solidFill>
                <a:effectLst/>
                <a:uFillTx/>
                <a:latin typeface="Times New Roman"/>
              </a:rPr>
              <a:t>Fourth Outline Level</a:t>
            </a:r>
            <a:endParaRPr b="0" lang="en-US" sz="20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Fifth Outline Level</a:t>
            </a:r>
            <a:endParaRPr b="0" lang="en-US" sz="20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Sixth Outline Level</a:t>
            </a:r>
            <a:endParaRPr b="0" lang="en-US" sz="20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Seventh Outline Level</a:t>
            </a:r>
            <a:endParaRPr b="0" lang="en-US" sz="2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95"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9" name="PlaceHolder 1"/>
          <p:cNvSpPr>
            <a:spLocks noGrp="1"/>
          </p:cNvSpPr>
          <p:nvPr>
            <p:ph type="title"/>
          </p:nvPr>
        </p:nvSpPr>
        <p:spPr>
          <a:xfrm>
            <a:off x="1479960" y="365040"/>
            <a:ext cx="987300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Click To Edit Master Title Style</a:t>
            </a:r>
            <a:endParaRPr b="0" lang="en-US" sz="4400" strike="noStrike" u="none">
              <a:solidFill>
                <a:schemeClr val="dk1"/>
              </a:solidFill>
              <a:effectLst/>
              <a:uFillTx/>
              <a:latin typeface="Calibri"/>
            </a:endParaRPr>
          </a:p>
        </p:txBody>
      </p:sp>
      <p:sp>
        <p:nvSpPr>
          <p:cNvPr id="110" name="PlaceHolder 2"/>
          <p:cNvSpPr>
            <a:spLocks noGrp="1"/>
          </p:cNvSpPr>
          <p:nvPr>
            <p:ph type="body"/>
          </p:nvPr>
        </p:nvSpPr>
        <p:spPr>
          <a:xfrm>
            <a:off x="83772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chemeClr val="dk1"/>
              </a:solidFill>
              <a:effectLst/>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chemeClr val="dk1"/>
              </a:solidFill>
              <a:effectLst/>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chemeClr val="dk1"/>
              </a:solidFill>
              <a:effectLst/>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chemeClr val="dk1"/>
              </a:solidFill>
              <a:effectLst/>
              <a:uFillTx/>
              <a:latin typeface="Calibri"/>
            </a:endParaRPr>
          </a:p>
        </p:txBody>
      </p:sp>
      <p:sp>
        <p:nvSpPr>
          <p:cNvPr id="111" name="PlaceHolder 3"/>
          <p:cNvSpPr>
            <a:spLocks noGrp="1"/>
          </p:cNvSpPr>
          <p:nvPr>
            <p:ph type="dt" idx="42"/>
          </p:nvPr>
        </p:nvSpPr>
        <p:spPr>
          <a:xfrm>
            <a:off x="83772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112" name="PlaceHolder 4"/>
          <p:cNvSpPr>
            <a:spLocks noGrp="1"/>
          </p:cNvSpPr>
          <p:nvPr>
            <p:ph type="ftr" idx="43"/>
          </p:nvPr>
        </p:nvSpPr>
        <p:spPr>
          <a:xfrm>
            <a:off x="403812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13" name="PlaceHolder 5"/>
          <p:cNvSpPr>
            <a:spLocks noGrp="1"/>
          </p:cNvSpPr>
          <p:nvPr>
            <p:ph type="sldNum" idx="44"/>
          </p:nvPr>
        </p:nvSpPr>
        <p:spPr>
          <a:xfrm>
            <a:off x="861012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20E9BFDD-CA09-4498-BC79-78E867D0CB27}"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97"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 name="PlaceHolder 1"/>
          <p:cNvSpPr>
            <a:spLocks noGrp="1"/>
          </p:cNvSpPr>
          <p:nvPr>
            <p:ph type="ftr" idx="7"/>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3" name="PlaceHolder 2"/>
          <p:cNvSpPr>
            <a:spLocks noGrp="1"/>
          </p:cNvSpPr>
          <p:nvPr>
            <p:ph type="sldNum" idx="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E0F7C202-C931-4D55-887F-BBD47F4452D3}"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
        <p:nvSpPr>
          <p:cNvPr id="14" name="PlaceHolder 3"/>
          <p:cNvSpPr>
            <a:spLocks noGrp="1"/>
          </p:cNvSpPr>
          <p:nvPr>
            <p:ph type="dt" idx="9"/>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1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2800" strike="noStrike" u="none">
                <a:solidFill>
                  <a:srgbClr val="000000"/>
                </a:solidFill>
                <a:effectLst/>
                <a:uFillTx/>
                <a:latin typeface="Times New Roman"/>
              </a:rPr>
              <a:t>Second Outline Level</a:t>
            </a:r>
            <a:endParaRPr b="0" lang="en-US" sz="2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2400" strike="noStrike" u="none">
                <a:solidFill>
                  <a:srgbClr val="000000"/>
                </a:solidFill>
                <a:effectLst/>
                <a:uFillTx/>
                <a:latin typeface="Times New Roman"/>
              </a:rPr>
              <a:t>Third Outline Level</a:t>
            </a:r>
            <a:endParaRPr b="0" lang="en-US" sz="24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2000" strike="noStrike" u="none">
                <a:solidFill>
                  <a:srgbClr val="000000"/>
                </a:solidFill>
                <a:effectLst/>
                <a:uFillTx/>
                <a:latin typeface="Times New Roman"/>
              </a:rPr>
              <a:t>Fourth Outline Level</a:t>
            </a:r>
            <a:endParaRPr b="0" lang="en-US" sz="20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Fifth Outline Level</a:t>
            </a:r>
            <a:endParaRPr b="0" lang="en-US" sz="20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Sixth Outline Level</a:t>
            </a:r>
            <a:endParaRPr b="0" lang="en-US" sz="20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Seventh Outline Level</a:t>
            </a:r>
            <a:endParaRPr b="0" lang="en-US" sz="2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708480"/>
            <a:ext cx="1097208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8" name="PlaceHolder 2"/>
          <p:cNvSpPr>
            <a:spLocks noGrp="1"/>
          </p:cNvSpPr>
          <p:nvPr>
            <p:ph type="sldNum" idx="10"/>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8E64B17F-57F6-4359-98F0-4F502B11F36F}"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
        <p:nvSpPr>
          <p:cNvPr id="19"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2800" strike="noStrike" u="none">
                <a:solidFill>
                  <a:srgbClr val="000000"/>
                </a:solidFill>
                <a:effectLst/>
                <a:uFillTx/>
                <a:latin typeface="Times New Roman"/>
              </a:rPr>
              <a:t>Second Outline Level</a:t>
            </a:r>
            <a:endParaRPr b="0" lang="en-US" sz="2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2400" strike="noStrike" u="none">
                <a:solidFill>
                  <a:srgbClr val="000000"/>
                </a:solidFill>
                <a:effectLst/>
                <a:uFillTx/>
                <a:latin typeface="Times New Roman"/>
              </a:rPr>
              <a:t>Third Outline Level</a:t>
            </a:r>
            <a:endParaRPr b="0" lang="en-US" sz="24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2000" strike="noStrike" u="none">
                <a:solidFill>
                  <a:srgbClr val="000000"/>
                </a:solidFill>
                <a:effectLst/>
                <a:uFillTx/>
                <a:latin typeface="Times New Roman"/>
              </a:rPr>
              <a:t>Fourth Outline Level</a:t>
            </a:r>
            <a:endParaRPr b="0" lang="en-US" sz="20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Fifth Outline Level</a:t>
            </a:r>
            <a:endParaRPr b="0" lang="en-US" sz="20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Sixth Outline Level</a:t>
            </a:r>
            <a:endParaRPr b="0" lang="en-US" sz="20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Seventh Outline Level</a:t>
            </a:r>
            <a:endParaRPr b="0" lang="en-US" sz="2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708480"/>
            <a:ext cx="1097208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22"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1800" strike="noStrike" u="none">
                <a:solidFill>
                  <a:srgbClr val="000000"/>
                </a:solidFill>
                <a:effectLst/>
                <a:uFillTx/>
                <a:latin typeface="Times New Roman"/>
              </a:rPr>
              <a:t>Second Outline Level</a:t>
            </a:r>
            <a:endParaRPr b="0" lang="en-US" sz="1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1800" strike="noStrike" u="none">
                <a:solidFill>
                  <a:srgbClr val="000000"/>
                </a:solidFill>
                <a:effectLst/>
                <a:uFillTx/>
                <a:latin typeface="Times New Roman"/>
              </a:rPr>
              <a:t>Third Outline Level</a:t>
            </a:r>
            <a:endParaRPr b="0" lang="en-US" sz="18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1800" strike="noStrike" u="none">
                <a:solidFill>
                  <a:srgbClr val="000000"/>
                </a:solidFill>
                <a:effectLst/>
                <a:uFillTx/>
                <a:latin typeface="Times New Roman"/>
              </a:rPr>
              <a:t>Fourth Outline Level</a:t>
            </a:r>
            <a:endParaRPr b="0" lang="en-US" sz="18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1800" strike="noStrike" u="none">
                <a:solidFill>
                  <a:srgbClr val="000000"/>
                </a:solidFill>
                <a:effectLst/>
                <a:uFillTx/>
                <a:latin typeface="Times New Roman"/>
              </a:rPr>
              <a:t>Fifth Outline Level</a:t>
            </a:r>
            <a:endParaRPr b="0" lang="en-US" sz="18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1800" strike="noStrike" u="none">
                <a:solidFill>
                  <a:srgbClr val="000000"/>
                </a:solidFill>
                <a:effectLst/>
                <a:uFillTx/>
                <a:latin typeface="Times New Roman"/>
              </a:rPr>
              <a:t>Sixth Outline Level</a:t>
            </a:r>
            <a:endParaRPr b="0" lang="en-US" sz="18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1800" strike="noStrike" u="none">
                <a:solidFill>
                  <a:srgbClr val="000000"/>
                </a:solidFill>
                <a:effectLst/>
                <a:uFillTx/>
                <a:latin typeface="Times New Roman"/>
              </a:rPr>
              <a:t>Seventh Outline Level</a:t>
            </a:r>
            <a:endParaRPr b="0" lang="en-US" sz="1800" strike="noStrike" u="none">
              <a:solidFill>
                <a:srgbClr val="000000"/>
              </a:solidFill>
              <a:effectLst/>
              <a:uFillTx/>
              <a:latin typeface="Times New Roman"/>
            </a:endParaRPr>
          </a:p>
        </p:txBody>
      </p:sp>
      <p:sp>
        <p:nvSpPr>
          <p:cNvPr id="23"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1800" strike="noStrike" u="none">
                <a:solidFill>
                  <a:srgbClr val="000000"/>
                </a:solidFill>
                <a:effectLst/>
                <a:uFillTx/>
                <a:latin typeface="Times New Roman"/>
              </a:rPr>
              <a:t>Second Outline Level</a:t>
            </a:r>
            <a:endParaRPr b="0" lang="en-US" sz="1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1800" strike="noStrike" u="none">
                <a:solidFill>
                  <a:srgbClr val="000000"/>
                </a:solidFill>
                <a:effectLst/>
                <a:uFillTx/>
                <a:latin typeface="Times New Roman"/>
              </a:rPr>
              <a:t>Third Outline Level</a:t>
            </a:r>
            <a:endParaRPr b="0" lang="en-US" sz="18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1800" strike="noStrike" u="none">
                <a:solidFill>
                  <a:srgbClr val="000000"/>
                </a:solidFill>
                <a:effectLst/>
                <a:uFillTx/>
                <a:latin typeface="Times New Roman"/>
              </a:rPr>
              <a:t>Fourth Outline Level</a:t>
            </a:r>
            <a:endParaRPr b="0" lang="en-US" sz="18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1800" strike="noStrike" u="none">
                <a:solidFill>
                  <a:srgbClr val="000000"/>
                </a:solidFill>
                <a:effectLst/>
                <a:uFillTx/>
                <a:latin typeface="Times New Roman"/>
              </a:rPr>
              <a:t>Fifth Outline Level</a:t>
            </a:r>
            <a:endParaRPr b="0" lang="en-US" sz="18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1800" strike="noStrike" u="none">
                <a:solidFill>
                  <a:srgbClr val="000000"/>
                </a:solidFill>
                <a:effectLst/>
                <a:uFillTx/>
                <a:latin typeface="Times New Roman"/>
              </a:rPr>
              <a:t>Sixth Outline Level</a:t>
            </a:r>
            <a:endParaRPr b="0" lang="en-US" sz="18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1800" strike="noStrike" u="none">
                <a:solidFill>
                  <a:srgbClr val="000000"/>
                </a:solidFill>
                <a:effectLst/>
                <a:uFillTx/>
                <a:latin typeface="Times New Roman"/>
              </a:rPr>
              <a:t>Seventh Outline Level</a:t>
            </a:r>
            <a:endParaRPr b="0" lang="en-US" sz="1800" strike="noStrike" u="none">
              <a:solidFill>
                <a:srgbClr val="000000"/>
              </a:solidFill>
              <a:effectLst/>
              <a:uFillTx/>
              <a:latin typeface="Times New Roman"/>
            </a:endParaRPr>
          </a:p>
        </p:txBody>
      </p:sp>
      <p:sp>
        <p:nvSpPr>
          <p:cNvPr id="24" name="PlaceHolder 4"/>
          <p:cNvSpPr>
            <a:spLocks noGrp="1"/>
          </p:cNvSpPr>
          <p:nvPr>
            <p:ph type="sldNum" idx="1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494D3E2C-92D0-414A-B1E1-CDD972BC03AA}"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708480"/>
            <a:ext cx="1097208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29" name="PlaceHolder 2"/>
          <p:cNvSpPr>
            <a:spLocks noGrp="1"/>
          </p:cNvSpPr>
          <p:nvPr>
            <p:ph type="sldNum" idx="1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620CC25F-2FB3-4A7D-8EC2-DC468C76B3B5}"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
        <p:nvSpPr>
          <p:cNvPr id="30"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2800" strike="noStrike" u="none">
                <a:solidFill>
                  <a:srgbClr val="000000"/>
                </a:solidFill>
                <a:effectLst/>
                <a:uFillTx/>
                <a:latin typeface="Times New Roman"/>
              </a:rPr>
              <a:t>Second Outline Level</a:t>
            </a:r>
            <a:endParaRPr b="0" lang="en-US" sz="2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2400" strike="noStrike" u="none">
                <a:solidFill>
                  <a:srgbClr val="000000"/>
                </a:solidFill>
                <a:effectLst/>
                <a:uFillTx/>
                <a:latin typeface="Times New Roman"/>
              </a:rPr>
              <a:t>Third Outline Level</a:t>
            </a:r>
            <a:endParaRPr b="0" lang="en-US" sz="24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2000" strike="noStrike" u="none">
                <a:solidFill>
                  <a:srgbClr val="000000"/>
                </a:solidFill>
                <a:effectLst/>
                <a:uFillTx/>
                <a:latin typeface="Times New Roman"/>
              </a:rPr>
              <a:t>Fourth Outline Level</a:t>
            </a:r>
            <a:endParaRPr b="0" lang="en-US" sz="20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Fifth Outline Level</a:t>
            </a:r>
            <a:endParaRPr b="0" lang="en-US" sz="20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Sixth Outline Level</a:t>
            </a:r>
            <a:endParaRPr b="0" lang="en-US" sz="20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Seventh Outline Level</a:t>
            </a:r>
            <a:endParaRPr b="0" lang="en-US" sz="2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3" name="PlaceHolder 1"/>
          <p:cNvSpPr>
            <a:spLocks noGrp="1"/>
          </p:cNvSpPr>
          <p:nvPr>
            <p:ph type="sldNum" idx="1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DC885BBF-3CE6-42C0-8D72-CB1E9207A1B9}"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
        <p:nvSpPr>
          <p:cNvPr id="34"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35"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2800" strike="noStrike" u="none">
                <a:solidFill>
                  <a:srgbClr val="000000"/>
                </a:solidFill>
                <a:effectLst/>
                <a:uFillTx/>
                <a:latin typeface="Times New Roman"/>
              </a:rPr>
              <a:t>Second Outline Level</a:t>
            </a:r>
            <a:endParaRPr b="0" lang="en-US" sz="2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2400" strike="noStrike" u="none">
                <a:solidFill>
                  <a:srgbClr val="000000"/>
                </a:solidFill>
                <a:effectLst/>
                <a:uFillTx/>
                <a:latin typeface="Times New Roman"/>
              </a:rPr>
              <a:t>Third Outline Level</a:t>
            </a:r>
            <a:endParaRPr b="0" lang="en-US" sz="24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2000" strike="noStrike" u="none">
                <a:solidFill>
                  <a:srgbClr val="000000"/>
                </a:solidFill>
                <a:effectLst/>
                <a:uFillTx/>
                <a:latin typeface="Times New Roman"/>
              </a:rPr>
              <a:t>Fourth Outline Level</a:t>
            </a:r>
            <a:endParaRPr b="0" lang="en-US" sz="20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Fifth Outline Level</a:t>
            </a:r>
            <a:endParaRPr b="0" lang="en-US" sz="20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Sixth Outline Level</a:t>
            </a:r>
            <a:endParaRPr b="0" lang="en-US" sz="20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Seventh Outline Level</a:t>
            </a:r>
            <a:endParaRPr b="0" lang="en-US" sz="2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708480"/>
            <a:ext cx="1097208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37"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1800" strike="noStrike" u="none">
                <a:solidFill>
                  <a:srgbClr val="000000"/>
                </a:solidFill>
                <a:effectLst/>
                <a:uFillTx/>
                <a:latin typeface="Times New Roman"/>
              </a:rPr>
              <a:t>Second Outline Level</a:t>
            </a:r>
            <a:endParaRPr b="0" lang="en-US" sz="1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1800" strike="noStrike" u="none">
                <a:solidFill>
                  <a:srgbClr val="000000"/>
                </a:solidFill>
                <a:effectLst/>
                <a:uFillTx/>
                <a:latin typeface="Times New Roman"/>
              </a:rPr>
              <a:t>Third Outline Level</a:t>
            </a:r>
            <a:endParaRPr b="0" lang="en-US" sz="18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1800" strike="noStrike" u="none">
                <a:solidFill>
                  <a:srgbClr val="000000"/>
                </a:solidFill>
                <a:effectLst/>
                <a:uFillTx/>
                <a:latin typeface="Times New Roman"/>
              </a:rPr>
              <a:t>Fourth Outline Level</a:t>
            </a:r>
            <a:endParaRPr b="0" lang="en-US" sz="18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1800" strike="noStrike" u="none">
                <a:solidFill>
                  <a:srgbClr val="000000"/>
                </a:solidFill>
                <a:effectLst/>
                <a:uFillTx/>
                <a:latin typeface="Times New Roman"/>
              </a:rPr>
              <a:t>Fifth Outline Level</a:t>
            </a:r>
            <a:endParaRPr b="0" lang="en-US" sz="18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1800" strike="noStrike" u="none">
                <a:solidFill>
                  <a:srgbClr val="000000"/>
                </a:solidFill>
                <a:effectLst/>
                <a:uFillTx/>
                <a:latin typeface="Times New Roman"/>
              </a:rPr>
              <a:t>Sixth Outline Level</a:t>
            </a:r>
            <a:endParaRPr b="0" lang="en-US" sz="18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1800" strike="noStrike" u="none">
                <a:solidFill>
                  <a:srgbClr val="000000"/>
                </a:solidFill>
                <a:effectLst/>
                <a:uFillTx/>
                <a:latin typeface="Times New Roman"/>
              </a:rPr>
              <a:t>Seventh Outline Level</a:t>
            </a:r>
            <a:endParaRPr b="0" lang="en-US" sz="1800" strike="noStrike" u="none">
              <a:solidFill>
                <a:srgbClr val="000000"/>
              </a:solidFill>
              <a:effectLst/>
              <a:uFillTx/>
              <a:latin typeface="Times New Roman"/>
            </a:endParaRPr>
          </a:p>
        </p:txBody>
      </p:sp>
      <p:sp>
        <p:nvSpPr>
          <p:cNvPr id="38" name="PlaceHolder 3"/>
          <p:cNvSpPr>
            <a:spLocks noGrp="1"/>
          </p:cNvSpPr>
          <p:nvPr>
            <p:ph type="sldNum" idx="14"/>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1619E415-1F4A-4CF2-B81A-F1ADD34B3958}"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2"/>
    <p:sldLayoutId id="2147483664" r:id="rId3"/>
    <p:sldLayoutId id="2147483665" r:id="rId4"/>
    <p:sldLayoutId id="2147483666" r:id="rId5"/>
    <p:sldLayoutId id="2147483667" r:id="rId6"/>
    <p:sldLayoutId id="2147483668" r:id="rId7"/>
    <p:sldLayoutId id="2147483669" r:id="rId8"/>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7" name="PlaceHolder 1"/>
          <p:cNvSpPr>
            <a:spLocks noGrp="1"/>
          </p:cNvSpPr>
          <p:nvPr>
            <p:ph type="sldNum" idx="1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341A040D-2E95-408E-8CEC-98427519B0CA}"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
        <p:nvSpPr>
          <p:cNvPr id="48"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49"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432000" indent="-216000">
              <a:spcBef>
                <a:spcPts val="1134"/>
              </a:spcBef>
              <a:buClr>
                <a:srgbClr val="000000"/>
              </a:buClr>
              <a:buSzPct val="45000"/>
              <a:buFont typeface="Wingdings" charset="2"/>
              <a:buChar char=""/>
            </a:pPr>
            <a:r>
              <a:rPr b="0" lang="en-US" sz="2800" strike="noStrike" u="none">
                <a:solidFill>
                  <a:srgbClr val="000000"/>
                </a:solidFill>
                <a:effectLst/>
                <a:uFillTx/>
                <a:latin typeface="Times New Roman"/>
              </a:rPr>
              <a:t>Second Outline Level</a:t>
            </a:r>
            <a:endParaRPr b="0" lang="en-US" sz="2800" strike="noStrike" u="none">
              <a:solidFill>
                <a:srgbClr val="000000"/>
              </a:solidFill>
              <a:effectLst/>
              <a:uFillTx/>
              <a:latin typeface="Times New Roman"/>
            </a:endParaRPr>
          </a:p>
          <a:p>
            <a:pPr lvl="2" marL="648000" indent="-216000">
              <a:spcBef>
                <a:spcPts val="850"/>
              </a:spcBef>
              <a:buClr>
                <a:srgbClr val="000000"/>
              </a:buClr>
              <a:buSzPct val="45000"/>
              <a:buFont typeface="Wingdings" charset="2"/>
              <a:buChar char=""/>
            </a:pPr>
            <a:r>
              <a:rPr b="0" lang="en-US" sz="2400" strike="noStrike" u="none">
                <a:solidFill>
                  <a:srgbClr val="000000"/>
                </a:solidFill>
                <a:effectLst/>
                <a:uFillTx/>
                <a:latin typeface="Times New Roman"/>
              </a:rPr>
              <a:t>Third Outline Level</a:t>
            </a:r>
            <a:endParaRPr b="0" lang="en-US" sz="2400" strike="noStrike" u="none">
              <a:solidFill>
                <a:srgbClr val="000000"/>
              </a:solidFill>
              <a:effectLst/>
              <a:uFillTx/>
              <a:latin typeface="Times New Roman"/>
            </a:endParaRPr>
          </a:p>
          <a:p>
            <a:pPr lvl="3" marL="864000" indent="-216000">
              <a:spcBef>
                <a:spcPts val="567"/>
              </a:spcBef>
              <a:buClr>
                <a:srgbClr val="000000"/>
              </a:buClr>
              <a:buSzPct val="45000"/>
              <a:buFont typeface="Wingdings" charset="2"/>
              <a:buChar char=""/>
            </a:pPr>
            <a:r>
              <a:rPr b="0" lang="en-US" sz="2000" strike="noStrike" u="none">
                <a:solidFill>
                  <a:srgbClr val="000000"/>
                </a:solidFill>
                <a:effectLst/>
                <a:uFillTx/>
                <a:latin typeface="Times New Roman"/>
              </a:rPr>
              <a:t>Fourth Outline Level</a:t>
            </a:r>
            <a:endParaRPr b="0" lang="en-US" sz="2000" strike="noStrike" u="none">
              <a:solidFill>
                <a:srgbClr val="000000"/>
              </a:solidFill>
              <a:effectLst/>
              <a:uFillTx/>
              <a:latin typeface="Times New Roman"/>
            </a:endParaRPr>
          </a:p>
          <a:p>
            <a:pPr lvl="4" marL="1080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Fifth Outline Level</a:t>
            </a:r>
            <a:endParaRPr b="0" lang="en-US" sz="20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Sixth Outline Level</a:t>
            </a:r>
            <a:endParaRPr b="0" lang="en-US" sz="20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Seventh Outline Level</a:t>
            </a:r>
            <a:endParaRPr b="0" lang="en-US" sz="2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1"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0.xml"/>
</Relationships>
</file>

<file path=ppt/slides/_rels/slide10.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slideLayout" Target="../slideLayouts/slideLayout2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slideLayout" Target="../slideLayouts/slideLayout20.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2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8.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8.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8.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8.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8.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2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8.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8.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jpeg"/><Relationship Id="rId3" Type="http://schemas.openxmlformats.org/officeDocument/2006/relationships/slideLayout" Target="../slideLayouts/slideLayout20.xml"/>
</Relationships>
</file>

<file path=ppt/slides/_rels/slide30.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8.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4.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3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8.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8.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png"/><Relationship Id="rId3" Type="http://schemas.openxmlformats.org/officeDocument/2006/relationships/slideLayout" Target="../slideLayouts/slideLayout18.xml"/><Relationship Id="rId4"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8.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8.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41.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7.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hyperlink" Target="https://www.media.mit.edu/projects/detect-fakes/overview/" TargetMode="External"/><Relationship Id="rId2" Type="http://schemas.openxmlformats.org/officeDocument/2006/relationships/hyperlink" Target="https://detectfakes.kellogg.northwestern.edu/" TargetMode="External"/><Relationship Id="rId3" Type="http://schemas.openxmlformats.org/officeDocument/2006/relationships/hyperlink" Target="https://media.defense.gov/2023/Sep/12/2003298925/-1/-1/0/CSI-DEEPFAKE-THREATS.PDF" TargetMode="External"/><Relationship Id="rId4" Type="http://schemas.openxmlformats.org/officeDocument/2006/relationships/hyperlink" Target="https://www.darpa.mil/news-events/2024-03-14#:~:text=Through%20the%20Semantic%20Forensics%20" TargetMode="External"/><Relationship Id="rId5" Type="http://schemas.openxmlformats.org/officeDocument/2006/relationships/slideLayout" Target="../slideLayouts/slideLayout18.xml"/><Relationship Id="rId6"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slideLayout" Target="../slideLayouts/slideLayout20.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1480320" y="365040"/>
            <a:ext cx="9872640" cy="132480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en-US" sz="4400" strike="noStrike" u="none">
                <a:solidFill>
                  <a:schemeClr val="dk1"/>
                </a:solidFill>
                <a:effectLst/>
                <a:uFillTx/>
                <a:latin typeface="Arial"/>
              </a:rPr>
              <a:t>Which is Real?</a:t>
            </a:r>
            <a:endParaRPr b="0" lang="en-US" sz="4400" strike="noStrike" u="none">
              <a:solidFill>
                <a:srgbClr val="000000"/>
              </a:solidFill>
              <a:effectLst/>
              <a:uFillTx/>
              <a:latin typeface="Arial"/>
            </a:endParaRPr>
          </a:p>
        </p:txBody>
      </p:sp>
      <p:pic>
        <p:nvPicPr>
          <p:cNvPr id="123" name="Content Placeholder 7" descr="A group of people standing around a wrecked car&#10;&#10;Description automatically generated"/>
          <p:cNvPicPr/>
          <p:nvPr/>
        </p:nvPicPr>
        <p:blipFill>
          <a:blip r:embed="rId1"/>
          <a:stretch/>
        </p:blipFill>
        <p:spPr>
          <a:xfrm>
            <a:off x="0" y="1715400"/>
            <a:ext cx="6019200" cy="4012560"/>
          </a:xfrm>
          <a:prstGeom prst="rect">
            <a:avLst/>
          </a:prstGeom>
          <a:noFill/>
          <a:ln w="0">
            <a:noFill/>
          </a:ln>
        </p:spPr>
      </p:pic>
      <p:pic>
        <p:nvPicPr>
          <p:cNvPr id="124" name="Content Placeholder 9" descr="A car that has been crashed on the side of the road&#10;&#10;Description automatically generated"/>
          <p:cNvPicPr/>
          <p:nvPr/>
        </p:nvPicPr>
        <p:blipFill>
          <a:blip r:embed="rId2"/>
          <a:stretch/>
        </p:blipFill>
        <p:spPr>
          <a:xfrm>
            <a:off x="6154200" y="1715400"/>
            <a:ext cx="6046920" cy="399852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Content Placeholder 11" descr="A flamingo standing on sand&#10;&#10;Description automatically generated"/>
          <p:cNvPicPr/>
          <p:nvPr/>
        </p:nvPicPr>
        <p:blipFill>
          <a:blip r:embed="rId1"/>
          <a:stretch/>
        </p:blipFill>
        <p:spPr>
          <a:xfrm>
            <a:off x="16560" y="0"/>
            <a:ext cx="3640680" cy="2427120"/>
          </a:xfrm>
          <a:prstGeom prst="rect">
            <a:avLst/>
          </a:prstGeom>
          <a:noFill/>
          <a:ln w="0">
            <a:noFill/>
          </a:ln>
        </p:spPr>
      </p:pic>
      <p:pic>
        <p:nvPicPr>
          <p:cNvPr id="148" name="Content Placeholder 12" descr="A group of people in a crowd&#10;&#10;Description automatically generated"/>
          <p:cNvPicPr/>
          <p:nvPr/>
        </p:nvPicPr>
        <p:blipFill>
          <a:blip r:embed="rId2"/>
          <a:stretch/>
        </p:blipFill>
        <p:spPr>
          <a:xfrm>
            <a:off x="8344440" y="4343400"/>
            <a:ext cx="3830400" cy="2513880"/>
          </a:xfrm>
          <a:prstGeom prst="rect">
            <a:avLst/>
          </a:prstGeom>
          <a:noFill/>
          <a:ln w="0">
            <a:noFill/>
          </a:ln>
        </p:spPr>
      </p:pic>
      <p:pic>
        <p:nvPicPr>
          <p:cNvPr id="149" name="Content Placeholder 13" descr="A group of people standing around a wrecked car&#10;&#10;Description automatically generated"/>
          <p:cNvPicPr/>
          <p:nvPr/>
        </p:nvPicPr>
        <p:blipFill>
          <a:blip r:embed="rId3"/>
          <a:stretch/>
        </p:blipFill>
        <p:spPr>
          <a:xfrm>
            <a:off x="0" y="4266720"/>
            <a:ext cx="3885840" cy="2590560"/>
          </a:xfrm>
          <a:prstGeom prst="rect">
            <a:avLst/>
          </a:prstGeom>
          <a:noFill/>
          <a:ln w="0">
            <a:noFill/>
          </a:ln>
        </p:spPr>
      </p:pic>
      <p:pic>
        <p:nvPicPr>
          <p:cNvPr id="150" name="Content Placeholder 14" descr="A car that has been crashed on the side of the road&#10;&#10;Description automatically generated"/>
          <p:cNvPicPr/>
          <p:nvPr/>
        </p:nvPicPr>
        <p:blipFill>
          <a:blip r:embed="rId4"/>
          <a:stretch/>
        </p:blipFill>
        <p:spPr>
          <a:xfrm>
            <a:off x="8372520" y="0"/>
            <a:ext cx="3802320" cy="2514240"/>
          </a:xfrm>
          <a:prstGeom prst="rect">
            <a:avLst/>
          </a:prstGeom>
          <a:noFill/>
          <a:ln w="0">
            <a:noFill/>
          </a:ln>
        </p:spPr>
      </p:pic>
      <p:sp>
        <p:nvSpPr>
          <p:cNvPr id="151" name="Multiply 3"/>
          <p:cNvSpPr/>
          <p:nvPr/>
        </p:nvSpPr>
        <p:spPr>
          <a:xfrm>
            <a:off x="11078280" y="1641240"/>
            <a:ext cx="1445760" cy="1599840"/>
          </a:xfrm>
          <a:prstGeom prst="mathMultiply">
            <a:avLst>
              <a:gd name="adj1" fmla="val 23520"/>
            </a:avLst>
          </a:prstGeom>
          <a:solidFill>
            <a:srgbClr val="ff0000"/>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rgbClr val="ff0000"/>
              </a:solidFill>
              <a:effectLst/>
              <a:uFillTx/>
              <a:latin typeface="Calibri"/>
            </a:endParaRPr>
          </a:p>
        </p:txBody>
      </p:sp>
      <p:sp>
        <p:nvSpPr>
          <p:cNvPr id="152" name="Multiply 4"/>
          <p:cNvSpPr/>
          <p:nvPr/>
        </p:nvSpPr>
        <p:spPr>
          <a:xfrm>
            <a:off x="10972800" y="5715000"/>
            <a:ext cx="1445760" cy="1599840"/>
          </a:xfrm>
          <a:prstGeom prst="mathMultiply">
            <a:avLst>
              <a:gd name="adj1" fmla="val 23520"/>
            </a:avLst>
          </a:prstGeom>
          <a:solidFill>
            <a:srgbClr val="ff0000"/>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rgbClr val="ff0000"/>
              </a:solidFill>
              <a:effectLst/>
              <a:uFillTx/>
              <a:latin typeface="Calibri"/>
            </a:endParaRPr>
          </a:p>
        </p:txBody>
      </p:sp>
      <p:pic>
        <p:nvPicPr>
          <p:cNvPr id="153" name="Content Placeholder 15" descr="A flamingo standing on sand&#10;&#10;Description automatically generated"/>
          <p:cNvPicPr/>
          <p:nvPr/>
        </p:nvPicPr>
        <p:blipFill>
          <a:blip r:embed="rId5"/>
          <a:stretch/>
        </p:blipFill>
        <p:spPr>
          <a:xfrm>
            <a:off x="4024440" y="4343400"/>
            <a:ext cx="3976200" cy="2514240"/>
          </a:xfrm>
          <a:prstGeom prst="rect">
            <a:avLst/>
          </a:prstGeom>
          <a:noFill/>
          <a:ln w="0">
            <a:noFill/>
          </a:ln>
        </p:spPr>
      </p:pic>
      <p:pic>
        <p:nvPicPr>
          <p:cNvPr id="154" name="Content Placeholder 16" descr="A group of people in a crowd&#10;&#10;Description automatically generated"/>
          <p:cNvPicPr/>
          <p:nvPr/>
        </p:nvPicPr>
        <p:blipFill>
          <a:blip r:embed="rId6"/>
          <a:stretch/>
        </p:blipFill>
        <p:spPr>
          <a:xfrm>
            <a:off x="3956760" y="-12600"/>
            <a:ext cx="4079160" cy="2298240"/>
          </a:xfrm>
          <a:prstGeom prst="rect">
            <a:avLst/>
          </a:prstGeom>
          <a:noFill/>
          <a:ln w="0">
            <a:noFill/>
          </a:ln>
        </p:spPr>
      </p:pic>
      <p:sp>
        <p:nvSpPr>
          <p:cNvPr id="155" name="Multiply 5"/>
          <p:cNvSpPr/>
          <p:nvPr/>
        </p:nvSpPr>
        <p:spPr>
          <a:xfrm>
            <a:off x="6783480" y="5486400"/>
            <a:ext cx="1445760" cy="1599840"/>
          </a:xfrm>
          <a:prstGeom prst="mathMultiply">
            <a:avLst>
              <a:gd name="adj1" fmla="val 23520"/>
            </a:avLst>
          </a:prstGeom>
          <a:solidFill>
            <a:srgbClr val="ff0000"/>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rgbClr val="ff0000"/>
              </a:solidFill>
              <a:effectLst/>
              <a:uFillTx/>
              <a:latin typeface="Calibri"/>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p:nvPr>
        </p:nvSpPr>
        <p:spPr>
          <a:xfrm>
            <a:off x="375120" y="2963160"/>
            <a:ext cx="11441160" cy="1060560"/>
          </a:xfrm>
          <a:prstGeom prst="rect">
            <a:avLst/>
          </a:prstGeom>
          <a:noFill/>
          <a:ln w="63360">
            <a:solidFill>
              <a:srgbClr val="000000"/>
            </a:solidFill>
            <a:round/>
          </a:ln>
        </p:spPr>
        <p:txBody>
          <a:bodyPr lIns="90000" rIns="90000" tIns="182880" bIns="45000" anchor="t">
            <a:noAutofit/>
          </a:bodyPr>
          <a:p>
            <a:pPr indent="0" algn="ctr" defTabSz="914400">
              <a:lnSpc>
                <a:spcPct val="100000"/>
              </a:lnSpc>
              <a:buNone/>
              <a:tabLst>
                <a:tab algn="l" pos="0"/>
              </a:tabLst>
            </a:pPr>
            <a:r>
              <a:rPr b="0" lang="en-US" sz="6000" strike="noStrike" u="none">
                <a:solidFill>
                  <a:srgbClr val="000000"/>
                </a:solidFill>
                <a:effectLst/>
                <a:uFillTx/>
                <a:latin typeface="Arial"/>
              </a:rPr>
              <a:t>Identifying Synthetic Content</a:t>
            </a:r>
            <a:endParaRPr b="0" lang="en-US" sz="6000" strike="noStrike" u="none">
              <a:solidFill>
                <a:srgbClr val="000000"/>
              </a:solidFill>
              <a:effectLst/>
              <a:uFillTx/>
              <a:latin typeface="Arial"/>
            </a:endParaRPr>
          </a:p>
        </p:txBody>
      </p:sp>
      <p:sp>
        <p:nvSpPr>
          <p:cNvPr id="157" name="PlaceHolder 2"/>
          <p:cNvSpPr>
            <a:spLocks noGrp="1"/>
          </p:cNvSpPr>
          <p:nvPr>
            <p:ph/>
          </p:nvPr>
        </p:nvSpPr>
        <p:spPr>
          <a:xfrm>
            <a:off x="2694600" y="103680"/>
            <a:ext cx="6802200" cy="584280"/>
          </a:xfrm>
          <a:prstGeom prst="rect">
            <a:avLst/>
          </a:prstGeom>
          <a:noFill/>
          <a:ln w="0">
            <a:noFill/>
          </a:ln>
        </p:spPr>
        <p:txBody>
          <a:bodyPr lIns="90000" rIns="90000" tIns="45000" bIns="45000" anchor="t">
            <a:noAutofit/>
          </a:bodyPr>
          <a:p>
            <a:pPr indent="0">
              <a:spcBef>
                <a:spcPts val="1417"/>
              </a:spcBef>
              <a:buNone/>
            </a:pP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1480320" y="365040"/>
            <a:ext cx="9872640" cy="132480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en-US" sz="4400" strike="noStrike" u="none">
                <a:solidFill>
                  <a:schemeClr val="dk1"/>
                </a:solidFill>
                <a:effectLst/>
                <a:uFillTx/>
                <a:latin typeface="Arial"/>
              </a:rPr>
              <a:t>Learning Experience Objectives</a:t>
            </a:r>
            <a:endParaRPr b="0" lang="en-US" sz="4400" strike="noStrike" u="none">
              <a:solidFill>
                <a:srgbClr val="000000"/>
              </a:solidFill>
              <a:effectLst/>
              <a:uFillTx/>
              <a:latin typeface="Arial"/>
            </a:endParaRPr>
          </a:p>
        </p:txBody>
      </p:sp>
      <p:sp>
        <p:nvSpPr>
          <p:cNvPr id="159" name="PlaceHolder 2"/>
          <p:cNvSpPr>
            <a:spLocks noGrp="1"/>
          </p:cNvSpPr>
          <p:nvPr>
            <p:ph/>
          </p:nvPr>
        </p:nvSpPr>
        <p:spPr>
          <a:xfrm>
            <a:off x="250920" y="1825560"/>
            <a:ext cx="1163556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Identify AI-generated content using manual detection techniques for images, text, and audio.</a:t>
            </a:r>
            <a:endParaRPr b="0" lang="en-US" sz="2800" strike="noStrike" u="none">
              <a:solidFill>
                <a:srgbClr val="000000"/>
              </a:solidFill>
              <a:effectLst/>
              <a:uFillTx/>
              <a:latin typeface="Arial"/>
            </a:endParaRPr>
          </a:p>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Lesson is approximately 120 minutes.</a:t>
            </a:r>
            <a:endParaRPr b="0" lang="en-US" sz="2800" strike="noStrike" u="none">
              <a:solidFill>
                <a:srgbClr val="000000"/>
              </a:solidFill>
              <a:effectLst/>
              <a:uFillTx/>
              <a:latin typeface="Arial"/>
            </a:endParaRPr>
          </a:p>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Detecting Synthetic with the human eye alone is limited.</a:t>
            </a:r>
            <a:endParaRPr b="0" lang="en-US" sz="2800" strike="noStrike" u="none">
              <a:solidFill>
                <a:srgbClr val="000000"/>
              </a:solidFill>
              <a:effectLst/>
              <a:uFillTx/>
              <a:latin typeface="Arial"/>
            </a:endParaRPr>
          </a:p>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References: </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Media Lab at MIT on Detecting Fakes </a:t>
            </a:r>
            <a:endParaRPr b="0" lang="en-US" sz="2400" strike="noStrike" u="none">
              <a:solidFill>
                <a:srgbClr val="000000"/>
              </a:solidFill>
              <a:effectLst/>
              <a:uFillTx/>
              <a:latin typeface="Times New Roman"/>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Detect Fakes with Kellogg's online tool (GO HERE)</a:t>
            </a:r>
            <a:endParaRPr b="0" lang="en-US" sz="2400" strike="noStrike" u="none">
              <a:solidFill>
                <a:srgbClr val="000000"/>
              </a:solidFill>
              <a:effectLst/>
              <a:uFillTx/>
              <a:latin typeface="Times New Roman"/>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CISA Contextualizing Deepfake Threats to Organizations</a:t>
            </a:r>
            <a:endParaRPr b="0" lang="en-US" sz="2400" strike="noStrike" u="none">
              <a:solidFill>
                <a:srgbClr val="000000"/>
              </a:solidFill>
              <a:effectLst/>
              <a:uFillTx/>
              <a:latin typeface="Times New Roman"/>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DARPA: Deepfake Defense Tech Ready for Commercialization, Transition</a:t>
            </a:r>
            <a:endParaRPr b="0" lang="en-US" sz="24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1480320" y="365040"/>
            <a:ext cx="9872640" cy="132480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en-US" sz="4400" strike="noStrike" u="none">
                <a:solidFill>
                  <a:schemeClr val="dk1"/>
                </a:solidFill>
                <a:effectLst/>
                <a:uFillTx/>
                <a:latin typeface="Arial"/>
              </a:rPr>
              <a:t>Terms Used</a:t>
            </a:r>
            <a:endParaRPr b="0" lang="en-US" sz="4400" strike="noStrike" u="none">
              <a:solidFill>
                <a:srgbClr val="000000"/>
              </a:solidFill>
              <a:effectLst/>
              <a:uFillTx/>
              <a:latin typeface="Arial"/>
            </a:endParaRPr>
          </a:p>
        </p:txBody>
      </p:sp>
      <p:sp>
        <p:nvSpPr>
          <p:cNvPr id="161" name="PlaceHolder 2"/>
          <p:cNvSpPr>
            <a:spLocks noGrp="1"/>
          </p:cNvSpPr>
          <p:nvPr>
            <p:ph/>
          </p:nvPr>
        </p:nvSpPr>
        <p:spPr>
          <a:xfrm>
            <a:off x="250920" y="1825560"/>
            <a:ext cx="11635560" cy="435060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1" lang="en-US" sz="2800" strike="noStrike" u="none">
                <a:solidFill>
                  <a:schemeClr val="dk1"/>
                </a:solidFill>
                <a:effectLst/>
                <a:uFillTx/>
                <a:latin typeface="Calibri"/>
              </a:rPr>
              <a:t>Synthetic Content</a:t>
            </a:r>
            <a:r>
              <a:rPr b="0" lang="en-US" sz="2800" strike="noStrike" u="none">
                <a:solidFill>
                  <a:schemeClr val="dk1"/>
                </a:solidFill>
                <a:effectLst/>
                <a:uFillTx/>
                <a:latin typeface="Calibri"/>
              </a:rPr>
              <a:t>: All-encompassing term for different sorts of automatic and artificial media productions, including video, audio and text manipulation. Synthetic media are commonly based on artificially intelligent software. </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1" lang="en-US" sz="2800" strike="noStrike" u="none">
                <a:solidFill>
                  <a:schemeClr val="dk1"/>
                </a:solidFill>
                <a:effectLst/>
                <a:uFillTx/>
                <a:latin typeface="Calibri"/>
              </a:rPr>
              <a:t>Deep Fakes</a:t>
            </a:r>
            <a:r>
              <a:rPr b="0" lang="en-US" sz="2800" strike="noStrike" u="none">
                <a:solidFill>
                  <a:schemeClr val="dk1"/>
                </a:solidFill>
                <a:effectLst/>
                <a:uFillTx/>
                <a:latin typeface="Calibri"/>
              </a:rPr>
              <a:t>: defined as manipulated or synthetic audio or visual media that seem authentic, and which feature people that appear to say or do something they have never said or done, produced using artificial intelligence techniques, including machine learning and deep learning.</a:t>
            </a:r>
            <a:endParaRPr b="0" lang="en-US" sz="28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800" strike="noStrike" u="none">
                <a:solidFill>
                  <a:schemeClr val="dk1"/>
                </a:solidFill>
                <a:effectLst/>
                <a:uFillTx/>
                <a:latin typeface="Calibri"/>
              </a:rPr>
              <a:t> </a:t>
            </a:r>
            <a:r>
              <a:rPr b="0" lang="en-US" sz="1600" strike="noStrike" u="none">
                <a:solidFill>
                  <a:schemeClr val="dk1"/>
                </a:solidFill>
                <a:effectLst/>
                <a:uFillTx/>
                <a:latin typeface="Calibri"/>
              </a:rPr>
              <a:t>https://www.europarl.europa.eu/RegData/etudes/STUD/2021/690039/EPRS_STU(2021)690039_EN.pdf</a:t>
            </a:r>
            <a:endParaRPr b="0" lang="en-US" sz="16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1480320" y="365040"/>
            <a:ext cx="9872640" cy="132480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en-US" sz="4400" strike="noStrike" u="none">
                <a:solidFill>
                  <a:schemeClr val="dk1"/>
                </a:solidFill>
                <a:effectLst/>
                <a:uFillTx/>
                <a:latin typeface="Arial"/>
              </a:rPr>
              <a:t>Memorize</a:t>
            </a:r>
            <a:br>
              <a:rPr sz="4400"/>
            </a:br>
            <a:r>
              <a:rPr b="1" lang="en-US" sz="4400" strike="noStrike" u="none">
                <a:solidFill>
                  <a:schemeClr val="dk1"/>
                </a:solidFill>
                <a:effectLst/>
                <a:uFillTx/>
                <a:latin typeface="Arial"/>
              </a:rPr>
              <a:t>Synthetic Check: Human Image</a:t>
            </a:r>
            <a:endParaRPr b="0" lang="en-US" sz="4400" strike="noStrike" u="none">
              <a:solidFill>
                <a:srgbClr val="000000"/>
              </a:solidFill>
              <a:effectLst/>
              <a:uFillTx/>
              <a:latin typeface="Arial"/>
            </a:endParaRPr>
          </a:p>
        </p:txBody>
      </p:sp>
      <p:sp>
        <p:nvSpPr>
          <p:cNvPr id="163" name="PlaceHolder 2"/>
          <p:cNvSpPr>
            <a:spLocks noGrp="1"/>
          </p:cNvSpPr>
          <p:nvPr>
            <p:ph/>
          </p:nvPr>
        </p:nvSpPr>
        <p:spPr>
          <a:xfrm>
            <a:off x="250920" y="1825560"/>
            <a:ext cx="11635560" cy="435060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 of the scene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Hands and limbs of people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Face and facial features</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Clothes and items</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1480320" y="365040"/>
            <a:ext cx="9872640" cy="132480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en-US" sz="4400" strike="noStrike" u="none">
                <a:solidFill>
                  <a:schemeClr val="dk1"/>
                </a:solidFill>
                <a:effectLst/>
                <a:uFillTx/>
                <a:latin typeface="Arial"/>
              </a:rPr>
              <a:t>Memorize </a:t>
            </a:r>
            <a:br>
              <a:rPr sz="4400"/>
            </a:br>
            <a:r>
              <a:rPr b="1" lang="en-US" sz="4400" strike="noStrike" u="none">
                <a:solidFill>
                  <a:schemeClr val="dk1"/>
                </a:solidFill>
                <a:effectLst/>
                <a:uFillTx/>
                <a:latin typeface="Arial"/>
              </a:rPr>
              <a:t>Structure Image Check </a:t>
            </a:r>
            <a:endParaRPr b="0" lang="en-US" sz="4400" strike="noStrike" u="none">
              <a:solidFill>
                <a:srgbClr val="000000"/>
              </a:solidFill>
              <a:effectLst/>
              <a:uFillTx/>
              <a:latin typeface="Arial"/>
            </a:endParaRPr>
          </a:p>
        </p:txBody>
      </p:sp>
      <p:sp>
        <p:nvSpPr>
          <p:cNvPr id="165" name="PlaceHolder 2"/>
          <p:cNvSpPr>
            <a:spLocks noGrp="1"/>
          </p:cNvSpPr>
          <p:nvPr>
            <p:ph/>
          </p:nvPr>
        </p:nvSpPr>
        <p:spPr>
          <a:xfrm>
            <a:off x="250920" y="1825560"/>
            <a:ext cx="11635560" cy="4879080"/>
          </a:xfrm>
          <a:prstGeom prst="rect">
            <a:avLst/>
          </a:prstGeom>
          <a:noFill/>
          <a:ln w="0">
            <a:noFill/>
          </a:ln>
        </p:spPr>
        <p:txBody>
          <a:bodyPr lIns="91440" rIns="91440" tIns="45720" bIns="45720" anchor="t">
            <a:normAutofit lnSpcReduction="9999"/>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 of the scene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Structural Consistency</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Material Texture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Lighting and Shadows</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Perspective and Geometry</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Repetition in Detail</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Missing Elements</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Nonsensical Object Placement</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Disrupted Continuity</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Anomalies in Common Patterns</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1480320" y="365040"/>
            <a:ext cx="9872640" cy="132480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en-US" sz="4400" strike="noStrike" u="none">
                <a:solidFill>
                  <a:schemeClr val="dk1"/>
                </a:solidFill>
                <a:effectLst/>
                <a:uFillTx/>
                <a:latin typeface="Arial"/>
              </a:rPr>
              <a:t>Synthetic Check: Human Image</a:t>
            </a:r>
            <a:endParaRPr b="0" lang="en-US" sz="4400" strike="noStrike" u="none">
              <a:solidFill>
                <a:srgbClr val="000000"/>
              </a:solidFill>
              <a:effectLst/>
              <a:uFillTx/>
              <a:latin typeface="Arial"/>
            </a:endParaRPr>
          </a:p>
        </p:txBody>
      </p:sp>
      <p:sp>
        <p:nvSpPr>
          <p:cNvPr id="167" name="PlaceHolder 2"/>
          <p:cNvSpPr>
            <a:spLocks noGrp="1"/>
          </p:cNvSpPr>
          <p:nvPr>
            <p:ph/>
          </p:nvPr>
        </p:nvSpPr>
        <p:spPr>
          <a:xfrm>
            <a:off x="250920" y="1825560"/>
            <a:ext cx="11635560" cy="435060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Context of the scene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Hands and limbs of people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Face and facial features</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Clothes and items</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1480320" y="365040"/>
            <a:ext cx="9872640" cy="132480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en-US" sz="4400" strike="noStrike" u="none">
                <a:solidFill>
                  <a:schemeClr val="dk1"/>
                </a:solidFill>
                <a:effectLst/>
                <a:uFillTx/>
                <a:latin typeface="Arial"/>
              </a:rPr>
              <a:t>Structure Image: Check On Learning</a:t>
            </a:r>
            <a:endParaRPr b="0" lang="en-US" sz="4400" strike="noStrike" u="none">
              <a:solidFill>
                <a:srgbClr val="000000"/>
              </a:solidFill>
              <a:effectLst/>
              <a:uFillTx/>
              <a:latin typeface="Arial"/>
            </a:endParaRPr>
          </a:p>
        </p:txBody>
      </p:sp>
      <p:sp>
        <p:nvSpPr>
          <p:cNvPr id="169" name="PlaceHolder 2"/>
          <p:cNvSpPr>
            <a:spLocks noGrp="1"/>
          </p:cNvSpPr>
          <p:nvPr>
            <p:ph/>
          </p:nvPr>
        </p:nvSpPr>
        <p:spPr>
          <a:xfrm>
            <a:off x="250920" y="1825560"/>
            <a:ext cx="11635560" cy="487908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Context of the scene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Structural Consistency</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Material Texture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Lighting and Shadows</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Perspective and Geometry</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Repeating or Missing Elements</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Nonsensical Object Placement</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Anomalies in Common Patterns</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1480320" y="365040"/>
            <a:ext cx="9872640" cy="132480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en-US" sz="4400" strike="noStrike" u="none">
                <a:solidFill>
                  <a:schemeClr val="dk1"/>
                </a:solidFill>
                <a:effectLst/>
                <a:uFillTx/>
                <a:latin typeface="Arial"/>
              </a:rPr>
              <a:t>Answers</a:t>
            </a:r>
            <a:br>
              <a:rPr sz="4400"/>
            </a:br>
            <a:r>
              <a:rPr b="1" lang="en-US" sz="4400" strike="noStrike" u="none">
                <a:solidFill>
                  <a:schemeClr val="dk1"/>
                </a:solidFill>
                <a:effectLst/>
                <a:uFillTx/>
                <a:latin typeface="Arial"/>
              </a:rPr>
              <a:t>Structure Image Check </a:t>
            </a:r>
            <a:endParaRPr b="0" lang="en-US" sz="4400" strike="noStrike" u="none">
              <a:solidFill>
                <a:srgbClr val="000000"/>
              </a:solidFill>
              <a:effectLst/>
              <a:uFillTx/>
              <a:latin typeface="Arial"/>
            </a:endParaRPr>
          </a:p>
        </p:txBody>
      </p:sp>
      <p:sp>
        <p:nvSpPr>
          <p:cNvPr id="171" name="PlaceHolder 2"/>
          <p:cNvSpPr>
            <a:spLocks noGrp="1"/>
          </p:cNvSpPr>
          <p:nvPr>
            <p:ph/>
          </p:nvPr>
        </p:nvSpPr>
        <p:spPr>
          <a:xfrm>
            <a:off x="250920" y="1825560"/>
            <a:ext cx="11635560" cy="487908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 of the scene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Structural Consistency</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Material Texture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Lighting and Shadows</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Perspective and Geometry</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Repeating or Missing Elements</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Nonsensical Object Placement</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Anomalies in Common Patterns</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1480320" y="365040"/>
            <a:ext cx="9872640" cy="132480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en-US" sz="4400" strike="noStrike" u="none">
                <a:solidFill>
                  <a:schemeClr val="dk1"/>
                </a:solidFill>
                <a:effectLst/>
                <a:uFillTx/>
                <a:latin typeface="Arial"/>
              </a:rPr>
              <a:t>Answers</a:t>
            </a:r>
            <a:br>
              <a:rPr sz="4400"/>
            </a:br>
            <a:r>
              <a:rPr b="1" lang="en-US" sz="4400" strike="noStrike" u="none">
                <a:solidFill>
                  <a:schemeClr val="dk1"/>
                </a:solidFill>
                <a:effectLst/>
                <a:uFillTx/>
                <a:latin typeface="Arial"/>
              </a:rPr>
              <a:t>Synthetic Check: Human Image</a:t>
            </a:r>
            <a:endParaRPr b="0" lang="en-US" sz="4400" strike="noStrike" u="none">
              <a:solidFill>
                <a:srgbClr val="000000"/>
              </a:solidFill>
              <a:effectLst/>
              <a:uFillTx/>
              <a:latin typeface="Arial"/>
            </a:endParaRPr>
          </a:p>
        </p:txBody>
      </p:sp>
      <p:sp>
        <p:nvSpPr>
          <p:cNvPr id="173" name="PlaceHolder 2"/>
          <p:cNvSpPr>
            <a:spLocks noGrp="1"/>
          </p:cNvSpPr>
          <p:nvPr>
            <p:ph/>
          </p:nvPr>
        </p:nvSpPr>
        <p:spPr>
          <a:xfrm>
            <a:off x="250920" y="1825560"/>
            <a:ext cx="11635560" cy="435060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 of the scene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Hands and limbs of people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Face and facial features</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Clothes and items</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1480320" y="365040"/>
            <a:ext cx="9872640" cy="132480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en-US" sz="4400" strike="noStrike" u="none">
                <a:solidFill>
                  <a:schemeClr val="dk1"/>
                </a:solidFill>
                <a:effectLst/>
                <a:uFillTx/>
                <a:latin typeface="Arial"/>
              </a:rPr>
              <a:t>Which is Real?</a:t>
            </a:r>
            <a:endParaRPr b="0" lang="en-US" sz="4400" strike="noStrike" u="none">
              <a:solidFill>
                <a:srgbClr val="000000"/>
              </a:solidFill>
              <a:effectLst/>
              <a:uFillTx/>
              <a:latin typeface="Arial"/>
            </a:endParaRPr>
          </a:p>
        </p:txBody>
      </p:sp>
      <p:pic>
        <p:nvPicPr>
          <p:cNvPr id="126" name="Content Placeholder 2" descr="A flamingo standing on sand&#10;&#10;Description automatically generated"/>
          <p:cNvPicPr/>
          <p:nvPr/>
        </p:nvPicPr>
        <p:blipFill>
          <a:blip r:embed="rId1"/>
          <a:stretch/>
        </p:blipFill>
        <p:spPr>
          <a:xfrm>
            <a:off x="0" y="1715400"/>
            <a:ext cx="6019200" cy="4012560"/>
          </a:xfrm>
          <a:prstGeom prst="rect">
            <a:avLst/>
          </a:prstGeom>
          <a:noFill/>
          <a:ln w="0">
            <a:noFill/>
          </a:ln>
        </p:spPr>
      </p:pic>
      <p:pic>
        <p:nvPicPr>
          <p:cNvPr id="127" name="Content Placeholder 7" descr="A group of people in a crowd&#10;&#10;Description automatically generated"/>
          <p:cNvPicPr/>
          <p:nvPr/>
        </p:nvPicPr>
        <p:blipFill>
          <a:blip r:embed="rId2"/>
          <a:stretch/>
        </p:blipFill>
        <p:spPr>
          <a:xfrm>
            <a:off x="6172200" y="1750680"/>
            <a:ext cx="6019200" cy="3950280"/>
          </a:xfrm>
          <a:prstGeom prst="rect">
            <a:avLst/>
          </a:prstGeom>
          <a:noFill/>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1480320" y="365040"/>
            <a:ext cx="9872640" cy="132480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en-US" sz="4400" strike="noStrike" u="none">
                <a:solidFill>
                  <a:schemeClr val="dk1"/>
                </a:solidFill>
                <a:effectLst/>
                <a:uFillTx/>
                <a:latin typeface="Arial"/>
              </a:rPr>
              <a:t>Define</a:t>
            </a:r>
            <a:br>
              <a:rPr sz="4400"/>
            </a:br>
            <a:r>
              <a:rPr b="1" lang="en-US" sz="4400" strike="noStrike" u="none">
                <a:solidFill>
                  <a:schemeClr val="dk1"/>
                </a:solidFill>
                <a:effectLst/>
                <a:uFillTx/>
                <a:latin typeface="Arial"/>
              </a:rPr>
              <a:t>Synthetic Check: Human Image</a:t>
            </a:r>
            <a:endParaRPr b="0" lang="en-US" sz="4400" strike="noStrike" u="none">
              <a:solidFill>
                <a:srgbClr val="000000"/>
              </a:solidFill>
              <a:effectLst/>
              <a:uFillTx/>
              <a:latin typeface="Arial"/>
            </a:endParaRPr>
          </a:p>
        </p:txBody>
      </p:sp>
      <p:sp>
        <p:nvSpPr>
          <p:cNvPr id="175" name="PlaceHolder 2"/>
          <p:cNvSpPr>
            <a:spLocks noGrp="1"/>
          </p:cNvSpPr>
          <p:nvPr>
            <p:ph/>
          </p:nvPr>
        </p:nvSpPr>
        <p:spPr>
          <a:xfrm>
            <a:off x="250920" y="1825560"/>
            <a:ext cx="11635560" cy="435060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 of the scene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Hands and limbs of people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Face and facial features</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Clothes and items</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useBgFill="1">
        <p:nvSpPr>
          <p:cNvPr id="176" name="Slide Background">
            <a:extLst>
              <a:ext uri="{C183D7F6-B498-43B3-948B-1728B52AA6E4}">
                <adec:decorative xmlns:adec="http://schemas.microsoft.com/office/drawing/2017/decorative" val="1"/>
              </a:ext>
            </a:extLst>
          </p:cNvPr>
          <p:cNvSpPr/>
          <p:nvPr/>
        </p:nvSpPr>
        <p:spPr>
          <a:xfrm>
            <a:off x="0" y="0"/>
            <a:ext cx="1219140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177" name="Rectangle 13">
            <a:extLst>
              <a:ext uri="{C183D7F6-B498-43B3-948B-1728B52AA6E4}">
                <adec:decorative xmlns:adec="http://schemas.microsoft.com/office/drawing/2017/decorative" val="1"/>
              </a:ext>
            </a:extLst>
          </p:cNvPr>
          <p:cNvSpPr/>
          <p:nvPr/>
        </p:nvSpPr>
        <p:spPr>
          <a:xfrm>
            <a:off x="0" y="0"/>
            <a:ext cx="8521560" cy="228528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178" name="PlaceHolder 1"/>
          <p:cNvSpPr>
            <a:spLocks noGrp="1"/>
          </p:cNvSpPr>
          <p:nvPr>
            <p:ph type="title"/>
          </p:nvPr>
        </p:nvSpPr>
        <p:spPr>
          <a:xfrm>
            <a:off x="761760" y="350280"/>
            <a:ext cx="4646160" cy="16239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1" lang="en-US" sz="4000" strike="noStrike" u="none">
                <a:solidFill>
                  <a:schemeClr val="dk1"/>
                </a:solidFill>
                <a:effectLst/>
                <a:uFillTx/>
                <a:latin typeface="Arial"/>
              </a:rPr>
              <a:t>Human Images</a:t>
            </a:r>
            <a:endParaRPr b="0" lang="en-US" sz="4000" strike="noStrike" u="none">
              <a:solidFill>
                <a:srgbClr val="000000"/>
              </a:solidFill>
              <a:effectLst/>
              <a:uFillTx/>
              <a:latin typeface="Arial"/>
            </a:endParaRPr>
          </a:p>
        </p:txBody>
      </p:sp>
      <p:sp>
        <p:nvSpPr>
          <p:cNvPr id="179" name="PlaceHolder 2"/>
          <p:cNvSpPr>
            <a:spLocks noGrp="1"/>
          </p:cNvSpPr>
          <p:nvPr>
            <p:ph/>
          </p:nvPr>
        </p:nvSpPr>
        <p:spPr>
          <a:xfrm>
            <a:off x="761760" y="2743200"/>
            <a:ext cx="4646160" cy="361260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000" strike="noStrike" u="none">
                <a:solidFill>
                  <a:schemeClr val="dk1"/>
                </a:solidFill>
                <a:effectLst/>
                <a:uFillTx/>
                <a:latin typeface="Calibri"/>
              </a:rPr>
              <a:t>What are the steps ?</a:t>
            </a:r>
            <a:endParaRPr b="0" lang="en-US" sz="2000" strike="noStrike" u="none">
              <a:solidFill>
                <a:srgbClr val="000000"/>
              </a:solidFill>
              <a:effectLst/>
              <a:uFillTx/>
              <a:latin typeface="Arial"/>
            </a:endParaRPr>
          </a:p>
        </p:txBody>
      </p:sp>
      <p:pic>
        <p:nvPicPr>
          <p:cNvPr id="180" name="Content Placeholder 4" descr=""/>
          <p:cNvPicPr/>
          <p:nvPr/>
        </p:nvPicPr>
        <p:blipFill>
          <a:blip r:embed="rId1"/>
          <a:srcRect l="0" t="0" r="0" b="10100"/>
          <a:stretch/>
        </p:blipFill>
        <p:spPr>
          <a:xfrm>
            <a:off x="6095880" y="0"/>
            <a:ext cx="6102000" cy="6857280"/>
          </a:xfrm>
          <a:prstGeom prst="rect">
            <a:avLst/>
          </a:prstGeom>
          <a:noFill/>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useBgFill="1">
        <p:nvSpPr>
          <p:cNvPr id="181" name="Slide Background">
            <a:extLst>
              <a:ext uri="{C183D7F6-B498-43B3-948B-1728B52AA6E4}">
                <adec:decorative xmlns:adec="http://schemas.microsoft.com/office/drawing/2017/decorative" val="1"/>
              </a:ext>
            </a:extLst>
          </p:cNvPr>
          <p:cNvSpPr/>
          <p:nvPr/>
        </p:nvSpPr>
        <p:spPr>
          <a:xfrm>
            <a:off x="0" y="0"/>
            <a:ext cx="1219140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182" name="Rectangle 13">
            <a:extLst>
              <a:ext uri="{C183D7F6-B498-43B3-948B-1728B52AA6E4}">
                <adec:decorative xmlns:adec="http://schemas.microsoft.com/office/drawing/2017/decorative" val="1"/>
              </a:ext>
            </a:extLst>
          </p:cNvPr>
          <p:cNvSpPr/>
          <p:nvPr/>
        </p:nvSpPr>
        <p:spPr>
          <a:xfrm>
            <a:off x="0" y="0"/>
            <a:ext cx="8521560" cy="228528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183" name="PlaceHolder 1"/>
          <p:cNvSpPr>
            <a:spLocks noGrp="1"/>
          </p:cNvSpPr>
          <p:nvPr>
            <p:ph type="title"/>
          </p:nvPr>
        </p:nvSpPr>
        <p:spPr>
          <a:xfrm>
            <a:off x="761760" y="350280"/>
            <a:ext cx="4646160" cy="16239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1" lang="en-US" sz="4000" strike="noStrike" u="none">
                <a:solidFill>
                  <a:schemeClr val="dk1"/>
                </a:solidFill>
                <a:effectLst/>
                <a:uFillTx/>
                <a:latin typeface="Arial"/>
              </a:rPr>
              <a:t>Human Images: Context</a:t>
            </a:r>
            <a:endParaRPr b="0" lang="en-US" sz="4000" strike="noStrike" u="none">
              <a:solidFill>
                <a:srgbClr val="000000"/>
              </a:solidFill>
              <a:effectLst/>
              <a:uFillTx/>
              <a:latin typeface="Arial"/>
            </a:endParaRPr>
          </a:p>
        </p:txBody>
      </p:sp>
      <p:sp>
        <p:nvSpPr>
          <p:cNvPr id="184" name="PlaceHolder 2"/>
          <p:cNvSpPr>
            <a:spLocks noGrp="1"/>
          </p:cNvSpPr>
          <p:nvPr>
            <p:ph/>
          </p:nvPr>
        </p:nvSpPr>
        <p:spPr>
          <a:xfrm>
            <a:off x="761760" y="2743200"/>
            <a:ext cx="4646160" cy="361260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000" strike="noStrike" u="none">
                <a:solidFill>
                  <a:schemeClr val="dk1"/>
                </a:solidFill>
                <a:effectLst/>
                <a:uFillTx/>
                <a:latin typeface="Calibri"/>
              </a:rPr>
              <a:t>Logic and Context of the Scene</a:t>
            </a:r>
            <a:endParaRPr b="0" lang="en-US" sz="2000" strike="noStrike" u="none">
              <a:solidFill>
                <a:srgbClr val="000000"/>
              </a:solidFill>
              <a:effectLst/>
              <a:uFillTx/>
              <a:latin typeface="Arial"/>
            </a:endParaRPr>
          </a:p>
        </p:txBody>
      </p:sp>
      <p:pic>
        <p:nvPicPr>
          <p:cNvPr id="185" name="Content Placeholder 4" descr=""/>
          <p:cNvPicPr/>
          <p:nvPr/>
        </p:nvPicPr>
        <p:blipFill>
          <a:blip r:embed="rId1"/>
          <a:srcRect l="0" t="0" r="0" b="10100"/>
          <a:stretch/>
        </p:blipFill>
        <p:spPr>
          <a:xfrm>
            <a:off x="6095880" y="0"/>
            <a:ext cx="6102000" cy="6857280"/>
          </a:xfrm>
          <a:prstGeom prst="rect">
            <a:avLst/>
          </a:prstGeom>
          <a:noFill/>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useBgFill="1">
        <p:nvSpPr>
          <p:cNvPr id="186" name="Slide Background">
            <a:extLst>
              <a:ext uri="{C183D7F6-B498-43B3-948B-1728B52AA6E4}">
                <adec:decorative xmlns:adec="http://schemas.microsoft.com/office/drawing/2017/decorative" val="1"/>
              </a:ext>
            </a:extLst>
          </p:cNvPr>
          <p:cNvSpPr/>
          <p:nvPr/>
        </p:nvSpPr>
        <p:spPr>
          <a:xfrm>
            <a:off x="0" y="0"/>
            <a:ext cx="1219140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187" name="Rectangle 13">
            <a:extLst>
              <a:ext uri="{C183D7F6-B498-43B3-948B-1728B52AA6E4}">
                <adec:decorative xmlns:adec="http://schemas.microsoft.com/office/drawing/2017/decorative" val="1"/>
              </a:ext>
            </a:extLst>
          </p:cNvPr>
          <p:cNvSpPr/>
          <p:nvPr/>
        </p:nvSpPr>
        <p:spPr>
          <a:xfrm>
            <a:off x="0" y="0"/>
            <a:ext cx="8521560" cy="228528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188" name="PlaceHolder 1"/>
          <p:cNvSpPr>
            <a:spLocks noGrp="1"/>
          </p:cNvSpPr>
          <p:nvPr>
            <p:ph type="title"/>
          </p:nvPr>
        </p:nvSpPr>
        <p:spPr>
          <a:xfrm>
            <a:off x="761760" y="350280"/>
            <a:ext cx="4646160" cy="16239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1" lang="en-US" sz="4000" strike="noStrike" u="none">
                <a:solidFill>
                  <a:schemeClr val="dk1"/>
                </a:solidFill>
                <a:effectLst/>
                <a:uFillTx/>
                <a:latin typeface="Arial"/>
              </a:rPr>
              <a:t>Human Images: Hands and Limbs</a:t>
            </a:r>
            <a:endParaRPr b="0" lang="en-US" sz="4000" strike="noStrike" u="none">
              <a:solidFill>
                <a:srgbClr val="000000"/>
              </a:solidFill>
              <a:effectLst/>
              <a:uFillTx/>
              <a:latin typeface="Arial"/>
            </a:endParaRPr>
          </a:p>
        </p:txBody>
      </p:sp>
      <p:sp>
        <p:nvSpPr>
          <p:cNvPr id="189" name="PlaceHolder 2"/>
          <p:cNvSpPr>
            <a:spLocks noGrp="1"/>
          </p:cNvSpPr>
          <p:nvPr>
            <p:ph/>
          </p:nvPr>
        </p:nvSpPr>
        <p:spPr>
          <a:xfrm>
            <a:off x="761760" y="2743200"/>
            <a:ext cx="4646160" cy="361260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000" strike="noStrike" u="none">
                <a:solidFill>
                  <a:schemeClr val="dk1"/>
                </a:solidFill>
                <a:effectLst/>
                <a:uFillTx/>
                <a:latin typeface="Calibri"/>
              </a:rPr>
              <a:t>Pay Attention to the Hands and Fingers</a:t>
            </a:r>
            <a:endParaRPr b="0" lang="en-US" sz="2000" strike="noStrike" u="none">
              <a:solidFill>
                <a:srgbClr val="000000"/>
              </a:solidFill>
              <a:effectLst/>
              <a:uFillTx/>
              <a:latin typeface="Arial"/>
            </a:endParaRPr>
          </a:p>
        </p:txBody>
      </p:sp>
      <p:pic>
        <p:nvPicPr>
          <p:cNvPr id="190" name="Content Placeholder 4" descr=""/>
          <p:cNvPicPr/>
          <p:nvPr/>
        </p:nvPicPr>
        <p:blipFill>
          <a:blip r:embed="rId1"/>
          <a:srcRect l="7552" t="75379" r="72469" b="878"/>
          <a:stretch/>
        </p:blipFill>
        <p:spPr>
          <a:xfrm>
            <a:off x="6620040" y="194760"/>
            <a:ext cx="4353480" cy="6467760"/>
          </a:xfrm>
          <a:prstGeom prst="rect">
            <a:avLst/>
          </a:prstGeom>
          <a:noFill/>
          <a:ln w="0">
            <a:noFill/>
          </a:ln>
        </p:spPr>
      </p:pic>
    </p:spTree>
  </p:cSld>
  <p:transition spd="slow">
    <p:fade/>
  </p:transition>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useBgFill="1">
        <p:nvSpPr>
          <p:cNvPr id="191" name="Slide Background">
            <a:extLst>
              <a:ext uri="{C183D7F6-B498-43B3-948B-1728B52AA6E4}">
                <adec:decorative xmlns:adec="http://schemas.microsoft.com/office/drawing/2017/decorative" val="1"/>
              </a:ext>
            </a:extLst>
          </p:cNvPr>
          <p:cNvSpPr/>
          <p:nvPr/>
        </p:nvSpPr>
        <p:spPr>
          <a:xfrm>
            <a:off x="0" y="0"/>
            <a:ext cx="1219140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192" name="Rectangle 13">
            <a:extLst>
              <a:ext uri="{C183D7F6-B498-43B3-948B-1728B52AA6E4}">
                <adec:decorative xmlns:adec="http://schemas.microsoft.com/office/drawing/2017/decorative" val="1"/>
              </a:ext>
            </a:extLst>
          </p:cNvPr>
          <p:cNvSpPr/>
          <p:nvPr/>
        </p:nvSpPr>
        <p:spPr>
          <a:xfrm>
            <a:off x="0" y="0"/>
            <a:ext cx="8521560" cy="228528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193" name="PlaceHolder 1"/>
          <p:cNvSpPr>
            <a:spLocks noGrp="1"/>
          </p:cNvSpPr>
          <p:nvPr>
            <p:ph type="title"/>
          </p:nvPr>
        </p:nvSpPr>
        <p:spPr>
          <a:xfrm>
            <a:off x="761760" y="350280"/>
            <a:ext cx="4646160" cy="16239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1" lang="en-US" sz="4000" strike="noStrike" u="none">
                <a:solidFill>
                  <a:schemeClr val="dk1"/>
                </a:solidFill>
                <a:effectLst/>
                <a:uFillTx/>
                <a:latin typeface="Arial"/>
              </a:rPr>
              <a:t>Human Images: Face</a:t>
            </a:r>
            <a:endParaRPr b="0" lang="en-US" sz="4000" strike="noStrike" u="none">
              <a:solidFill>
                <a:srgbClr val="000000"/>
              </a:solidFill>
              <a:effectLst/>
              <a:uFillTx/>
              <a:latin typeface="Arial"/>
            </a:endParaRPr>
          </a:p>
        </p:txBody>
      </p:sp>
      <p:sp>
        <p:nvSpPr>
          <p:cNvPr id="194" name="PlaceHolder 2"/>
          <p:cNvSpPr>
            <a:spLocks noGrp="1"/>
          </p:cNvSpPr>
          <p:nvPr>
            <p:ph/>
          </p:nvPr>
        </p:nvSpPr>
        <p:spPr>
          <a:xfrm>
            <a:off x="761760" y="2743200"/>
            <a:ext cx="4646160" cy="361260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000" strike="noStrike" u="none">
                <a:solidFill>
                  <a:schemeClr val="dk1"/>
                </a:solidFill>
                <a:effectLst/>
                <a:uFillTx/>
                <a:latin typeface="Calibri"/>
              </a:rPr>
              <a:t>Pay Attention to the Face</a:t>
            </a:r>
            <a:endParaRPr b="0" lang="en-US" sz="20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1600" strike="noStrike" u="none">
                <a:solidFill>
                  <a:schemeClr val="dk1"/>
                </a:solidFill>
                <a:effectLst/>
                <a:uFillTx/>
                <a:latin typeface="Calibri"/>
              </a:rPr>
              <a:t>Pay attention to the cheeks and forehead</a:t>
            </a:r>
            <a:endParaRPr b="0" lang="en-US" sz="1600" strike="noStrike" u="none">
              <a:solidFill>
                <a:srgbClr val="000000"/>
              </a:solidFill>
              <a:effectLst/>
              <a:uFillTx/>
              <a:latin typeface="Times New Roman"/>
            </a:endParaRPr>
          </a:p>
          <a:p>
            <a:pPr lvl="1" marL="685800" indent="-228600" defTabSz="914400">
              <a:lnSpc>
                <a:spcPct val="90000"/>
              </a:lnSpc>
              <a:spcBef>
                <a:spcPts val="499"/>
              </a:spcBef>
              <a:buClr>
                <a:srgbClr val="000000"/>
              </a:buClr>
              <a:buFont typeface="Arial"/>
              <a:buChar char="•"/>
            </a:pPr>
            <a:r>
              <a:rPr b="0" lang="en-US" sz="1600" strike="noStrike" u="none">
                <a:solidFill>
                  <a:schemeClr val="dk1"/>
                </a:solidFill>
                <a:effectLst/>
                <a:uFillTx/>
                <a:latin typeface="Calibri"/>
              </a:rPr>
              <a:t>Pay attention to the eyes and eyebrows</a:t>
            </a:r>
            <a:endParaRPr b="0" lang="en-US" sz="1600" strike="noStrike" u="none">
              <a:solidFill>
                <a:srgbClr val="000000"/>
              </a:solidFill>
              <a:effectLst/>
              <a:uFillTx/>
              <a:latin typeface="Times New Roman"/>
            </a:endParaRPr>
          </a:p>
          <a:p>
            <a:pPr lvl="1" marL="685800" indent="-228600" defTabSz="914400">
              <a:lnSpc>
                <a:spcPct val="90000"/>
              </a:lnSpc>
              <a:spcBef>
                <a:spcPts val="499"/>
              </a:spcBef>
              <a:buClr>
                <a:srgbClr val="000000"/>
              </a:buClr>
              <a:buFont typeface="Arial"/>
              <a:buChar char="•"/>
            </a:pPr>
            <a:r>
              <a:rPr b="0" lang="en-US" sz="1600" strike="noStrike" u="none">
                <a:solidFill>
                  <a:schemeClr val="dk1"/>
                </a:solidFill>
                <a:effectLst/>
                <a:uFillTx/>
                <a:latin typeface="Calibri"/>
              </a:rPr>
              <a:t>Pay attention to the glasses</a:t>
            </a:r>
            <a:endParaRPr b="0" lang="en-US" sz="1600" strike="noStrike" u="none">
              <a:solidFill>
                <a:srgbClr val="000000"/>
              </a:solidFill>
              <a:effectLst/>
              <a:uFillTx/>
              <a:latin typeface="Times New Roman"/>
            </a:endParaRPr>
          </a:p>
          <a:p>
            <a:pPr lvl="1" marL="685800" indent="-228600" defTabSz="914400">
              <a:lnSpc>
                <a:spcPct val="90000"/>
              </a:lnSpc>
              <a:spcBef>
                <a:spcPts val="499"/>
              </a:spcBef>
              <a:buClr>
                <a:srgbClr val="000000"/>
              </a:buClr>
              <a:buFont typeface="Arial"/>
              <a:buChar char="•"/>
            </a:pPr>
            <a:r>
              <a:rPr b="0" lang="en-US" sz="1600" strike="noStrike" u="none">
                <a:solidFill>
                  <a:schemeClr val="dk1"/>
                </a:solidFill>
                <a:effectLst/>
                <a:uFillTx/>
                <a:latin typeface="Calibri"/>
              </a:rPr>
              <a:t>Pay attention to facial hair</a:t>
            </a:r>
            <a:endParaRPr b="0" lang="en-US" sz="1600" strike="noStrike" u="none">
              <a:solidFill>
                <a:srgbClr val="000000"/>
              </a:solidFill>
              <a:effectLst/>
              <a:uFillTx/>
              <a:latin typeface="Times New Roman"/>
            </a:endParaRPr>
          </a:p>
          <a:p>
            <a:pPr lvl="1" marL="685800" indent="-228600" defTabSz="914400">
              <a:lnSpc>
                <a:spcPct val="90000"/>
              </a:lnSpc>
              <a:spcBef>
                <a:spcPts val="499"/>
              </a:spcBef>
              <a:buClr>
                <a:srgbClr val="000000"/>
              </a:buClr>
              <a:buFont typeface="Arial"/>
              <a:buChar char="•"/>
            </a:pPr>
            <a:r>
              <a:rPr b="0" lang="en-US" sz="1600" strike="noStrike" u="none">
                <a:solidFill>
                  <a:schemeClr val="dk1"/>
                </a:solidFill>
                <a:effectLst/>
                <a:uFillTx/>
                <a:latin typeface="Calibri"/>
              </a:rPr>
              <a:t>Pay attention to facial moles</a:t>
            </a:r>
            <a:endParaRPr b="0" lang="en-US" sz="1600" strike="noStrike" u="none">
              <a:solidFill>
                <a:srgbClr val="000000"/>
              </a:solidFill>
              <a:effectLst/>
              <a:uFillTx/>
              <a:latin typeface="Times New Roman"/>
            </a:endParaRPr>
          </a:p>
        </p:txBody>
      </p:sp>
      <p:pic>
        <p:nvPicPr>
          <p:cNvPr id="195" name="Content Placeholder 4" descr=""/>
          <p:cNvPicPr/>
          <p:nvPr/>
        </p:nvPicPr>
        <p:blipFill>
          <a:blip r:embed="rId1"/>
          <a:srcRect l="43233" t="3594" r="36788" b="72662"/>
          <a:stretch/>
        </p:blipFill>
        <p:spPr>
          <a:xfrm>
            <a:off x="6620040" y="194760"/>
            <a:ext cx="4353480" cy="6467760"/>
          </a:xfrm>
          <a:prstGeom prst="rect">
            <a:avLst/>
          </a:prstGeom>
          <a:noFill/>
          <a:ln w="0">
            <a:noFill/>
          </a:ln>
        </p:spPr>
      </p:pic>
    </p:spTree>
  </p:cSld>
  <p:transition spd="slow">
    <p:fade/>
  </p:transition>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useBgFill="1">
        <p:nvSpPr>
          <p:cNvPr id="196" name="Slide Background">
            <a:extLst>
              <a:ext uri="{C183D7F6-B498-43B3-948B-1728B52AA6E4}">
                <adec:decorative xmlns:adec="http://schemas.microsoft.com/office/drawing/2017/decorative" val="1"/>
              </a:ext>
            </a:extLst>
          </p:cNvPr>
          <p:cNvSpPr/>
          <p:nvPr/>
        </p:nvSpPr>
        <p:spPr>
          <a:xfrm>
            <a:off x="0" y="0"/>
            <a:ext cx="1219140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197" name="Rectangle 13">
            <a:extLst>
              <a:ext uri="{C183D7F6-B498-43B3-948B-1728B52AA6E4}">
                <adec:decorative xmlns:adec="http://schemas.microsoft.com/office/drawing/2017/decorative" val="1"/>
              </a:ext>
            </a:extLst>
          </p:cNvPr>
          <p:cNvSpPr/>
          <p:nvPr/>
        </p:nvSpPr>
        <p:spPr>
          <a:xfrm>
            <a:off x="0" y="0"/>
            <a:ext cx="8521560" cy="228528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198" name="PlaceHolder 1"/>
          <p:cNvSpPr>
            <a:spLocks noGrp="1"/>
          </p:cNvSpPr>
          <p:nvPr>
            <p:ph type="title"/>
          </p:nvPr>
        </p:nvSpPr>
        <p:spPr>
          <a:xfrm>
            <a:off x="761760" y="350280"/>
            <a:ext cx="4646160" cy="16239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1" lang="en-US" sz="4000" strike="noStrike" u="none">
                <a:solidFill>
                  <a:schemeClr val="dk1"/>
                </a:solidFill>
                <a:effectLst/>
                <a:uFillTx/>
                <a:latin typeface="Arial"/>
              </a:rPr>
              <a:t>Human Images: Clothing</a:t>
            </a:r>
            <a:endParaRPr b="0" lang="en-US" sz="4000" strike="noStrike" u="none">
              <a:solidFill>
                <a:srgbClr val="000000"/>
              </a:solidFill>
              <a:effectLst/>
              <a:uFillTx/>
              <a:latin typeface="Arial"/>
            </a:endParaRPr>
          </a:p>
        </p:txBody>
      </p:sp>
      <p:sp>
        <p:nvSpPr>
          <p:cNvPr id="199" name="PlaceHolder 2"/>
          <p:cNvSpPr>
            <a:spLocks noGrp="1"/>
          </p:cNvSpPr>
          <p:nvPr>
            <p:ph/>
          </p:nvPr>
        </p:nvSpPr>
        <p:spPr>
          <a:xfrm>
            <a:off x="761760" y="2743200"/>
            <a:ext cx="4646160" cy="361260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000" strike="noStrike" u="none">
                <a:solidFill>
                  <a:schemeClr val="dk1"/>
                </a:solidFill>
                <a:effectLst/>
                <a:uFillTx/>
                <a:latin typeface="Calibri"/>
              </a:rPr>
              <a:t>Pay attention to the clothes</a:t>
            </a:r>
            <a:endParaRPr b="0" lang="en-US" sz="20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1600" strike="noStrike" u="none">
                <a:solidFill>
                  <a:schemeClr val="dk1"/>
                </a:solidFill>
                <a:effectLst/>
                <a:uFillTx/>
                <a:latin typeface="Calibri"/>
              </a:rPr>
              <a:t>Warped Items</a:t>
            </a:r>
            <a:endParaRPr b="0" lang="en-US" sz="1600" strike="noStrike" u="none">
              <a:solidFill>
                <a:srgbClr val="000000"/>
              </a:solidFill>
              <a:effectLst/>
              <a:uFillTx/>
              <a:latin typeface="Times New Roman"/>
            </a:endParaRPr>
          </a:p>
          <a:p>
            <a:pPr lvl="1" marL="685800" indent="-228600" defTabSz="914400">
              <a:lnSpc>
                <a:spcPct val="90000"/>
              </a:lnSpc>
              <a:spcBef>
                <a:spcPts val="499"/>
              </a:spcBef>
              <a:buClr>
                <a:srgbClr val="000000"/>
              </a:buClr>
              <a:buFont typeface="Arial"/>
              <a:buChar char="•"/>
            </a:pPr>
            <a:r>
              <a:rPr b="0" lang="en-US" sz="1600" strike="noStrike" u="none">
                <a:solidFill>
                  <a:schemeClr val="dk1"/>
                </a:solidFill>
                <a:effectLst/>
                <a:uFillTx/>
                <a:latin typeface="Calibri"/>
              </a:rPr>
              <a:t>Missing and Extra items</a:t>
            </a:r>
            <a:endParaRPr b="0" lang="en-US" sz="1600" strike="noStrike" u="none">
              <a:solidFill>
                <a:srgbClr val="000000"/>
              </a:solidFill>
              <a:effectLst/>
              <a:uFillTx/>
              <a:latin typeface="Times New Roman"/>
            </a:endParaRPr>
          </a:p>
          <a:p>
            <a:pPr lvl="1" marL="685800" indent="-228600" defTabSz="914400">
              <a:lnSpc>
                <a:spcPct val="90000"/>
              </a:lnSpc>
              <a:spcBef>
                <a:spcPts val="499"/>
              </a:spcBef>
              <a:buClr>
                <a:srgbClr val="000000"/>
              </a:buClr>
              <a:buFont typeface="Arial"/>
              <a:buChar char="•"/>
            </a:pPr>
            <a:r>
              <a:rPr b="0" lang="en-US" sz="1600" strike="noStrike" u="none">
                <a:solidFill>
                  <a:schemeClr val="dk1"/>
                </a:solidFill>
                <a:effectLst/>
                <a:uFillTx/>
                <a:latin typeface="Calibri"/>
              </a:rPr>
              <a:t>Perspective and Geometry</a:t>
            </a:r>
            <a:endParaRPr b="0" lang="en-US" sz="1600" strike="noStrike" u="none">
              <a:solidFill>
                <a:srgbClr val="000000"/>
              </a:solidFill>
              <a:effectLst/>
              <a:uFillTx/>
              <a:latin typeface="Times New Roman"/>
            </a:endParaRPr>
          </a:p>
          <a:p>
            <a:pPr lvl="1" marL="685800" indent="-228600" defTabSz="914400">
              <a:lnSpc>
                <a:spcPct val="90000"/>
              </a:lnSpc>
              <a:spcBef>
                <a:spcPts val="499"/>
              </a:spcBef>
              <a:buClr>
                <a:srgbClr val="000000"/>
              </a:buClr>
              <a:buFont typeface="Arial"/>
              <a:buChar char="•"/>
            </a:pPr>
            <a:r>
              <a:rPr b="0" lang="en-US" sz="1600" strike="noStrike" u="none">
                <a:solidFill>
                  <a:schemeClr val="dk1"/>
                </a:solidFill>
                <a:effectLst/>
                <a:uFillTx/>
                <a:latin typeface="Calibri"/>
              </a:rPr>
              <a:t>Repetition in Detail</a:t>
            </a:r>
            <a:endParaRPr b="0" lang="en-US" sz="1600" strike="noStrike" u="none">
              <a:solidFill>
                <a:srgbClr val="000000"/>
              </a:solidFill>
              <a:effectLst/>
              <a:uFillTx/>
              <a:latin typeface="Times New Roman"/>
            </a:endParaRPr>
          </a:p>
          <a:p>
            <a:pPr lvl="1" marL="685800" indent="-228600" defTabSz="914400">
              <a:lnSpc>
                <a:spcPct val="90000"/>
              </a:lnSpc>
              <a:spcBef>
                <a:spcPts val="499"/>
              </a:spcBef>
              <a:buClr>
                <a:srgbClr val="000000"/>
              </a:buClr>
              <a:buFont typeface="Arial"/>
              <a:buChar char="•"/>
            </a:pPr>
            <a:r>
              <a:rPr b="0" lang="en-US" sz="1600" strike="noStrike" u="none">
                <a:solidFill>
                  <a:schemeClr val="dk1"/>
                </a:solidFill>
                <a:effectLst/>
                <a:uFillTx/>
                <a:latin typeface="Calibri"/>
              </a:rPr>
              <a:t>Material Texture</a:t>
            </a:r>
            <a:endParaRPr b="0" lang="en-US" sz="1600" strike="noStrike" u="none">
              <a:solidFill>
                <a:srgbClr val="000000"/>
              </a:solidFill>
              <a:effectLst/>
              <a:uFillTx/>
              <a:latin typeface="Times New Roman"/>
            </a:endParaRPr>
          </a:p>
        </p:txBody>
      </p:sp>
      <p:pic>
        <p:nvPicPr>
          <p:cNvPr id="200" name="Content Placeholder 4" descr=""/>
          <p:cNvPicPr/>
          <p:nvPr/>
        </p:nvPicPr>
        <p:blipFill>
          <a:blip r:embed="rId1"/>
          <a:srcRect l="42588" t="46518" r="37432" b="29738"/>
          <a:stretch/>
        </p:blipFill>
        <p:spPr>
          <a:xfrm>
            <a:off x="6620040" y="194760"/>
            <a:ext cx="4353480" cy="6467760"/>
          </a:xfrm>
          <a:prstGeom prst="rect">
            <a:avLst/>
          </a:prstGeom>
          <a:noFill/>
          <a:ln w="0">
            <a:noFill/>
          </a:ln>
        </p:spPr>
      </p:pic>
    </p:spTree>
  </p:cSld>
  <p:transition spd="slow">
    <p:fade/>
  </p:transition>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1480320" y="365040"/>
            <a:ext cx="9872640" cy="132480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en-US" sz="4400" strike="noStrike" u="none">
                <a:solidFill>
                  <a:schemeClr val="dk1"/>
                </a:solidFill>
                <a:effectLst/>
                <a:uFillTx/>
                <a:latin typeface="Arial"/>
              </a:rPr>
              <a:t>Human Image Check: Check On Learning </a:t>
            </a:r>
            <a:endParaRPr b="0" lang="en-US" sz="4400" strike="noStrike" u="none">
              <a:solidFill>
                <a:srgbClr val="000000"/>
              </a:solidFill>
              <a:effectLst/>
              <a:uFillTx/>
              <a:latin typeface="Arial"/>
            </a:endParaRPr>
          </a:p>
        </p:txBody>
      </p:sp>
      <p:sp>
        <p:nvSpPr>
          <p:cNvPr id="202" name="PlaceHolder 2"/>
          <p:cNvSpPr>
            <a:spLocks noGrp="1"/>
          </p:cNvSpPr>
          <p:nvPr>
            <p:ph/>
          </p:nvPr>
        </p:nvSpPr>
        <p:spPr>
          <a:xfrm>
            <a:off x="250920" y="1825560"/>
            <a:ext cx="11635560" cy="435060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Context of the scene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Hands and limbs of people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Face and facial features</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Clothes and items</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1480320" y="365040"/>
            <a:ext cx="9872640" cy="132480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en-US" sz="4400" strike="noStrike" u="none">
                <a:solidFill>
                  <a:schemeClr val="dk1"/>
                </a:solidFill>
                <a:effectLst/>
                <a:uFillTx/>
                <a:latin typeface="Arial"/>
              </a:rPr>
              <a:t>Human Image Check </a:t>
            </a:r>
            <a:endParaRPr b="0" lang="en-US" sz="4400" strike="noStrike" u="none">
              <a:solidFill>
                <a:srgbClr val="000000"/>
              </a:solidFill>
              <a:effectLst/>
              <a:uFillTx/>
              <a:latin typeface="Arial"/>
            </a:endParaRPr>
          </a:p>
        </p:txBody>
      </p:sp>
      <p:sp>
        <p:nvSpPr>
          <p:cNvPr id="204" name="PlaceHolder 2"/>
          <p:cNvSpPr>
            <a:spLocks noGrp="1"/>
          </p:cNvSpPr>
          <p:nvPr>
            <p:ph/>
          </p:nvPr>
        </p:nvSpPr>
        <p:spPr>
          <a:xfrm>
            <a:off x="250920" y="1825560"/>
            <a:ext cx="11635560" cy="435060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 of the scene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Hands and limbs of people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Face and facial features</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Clothes and items</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useBgFill="1">
        <p:nvSpPr>
          <p:cNvPr id="205" name="Slide Background">
            <a:extLst>
              <a:ext uri="{C183D7F6-B498-43B3-948B-1728B52AA6E4}">
                <adec:decorative xmlns:adec="http://schemas.microsoft.com/office/drawing/2017/decorative" val="1"/>
              </a:ext>
            </a:extLst>
          </p:cNvPr>
          <p:cNvSpPr/>
          <p:nvPr/>
        </p:nvSpPr>
        <p:spPr>
          <a:xfrm>
            <a:off x="0" y="0"/>
            <a:ext cx="1219140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206" name="Rectangle 13">
            <a:extLst>
              <a:ext uri="{C183D7F6-B498-43B3-948B-1728B52AA6E4}">
                <adec:decorative xmlns:adec="http://schemas.microsoft.com/office/drawing/2017/decorative" val="1"/>
              </a:ext>
            </a:extLst>
          </p:cNvPr>
          <p:cNvSpPr/>
          <p:nvPr/>
        </p:nvSpPr>
        <p:spPr>
          <a:xfrm>
            <a:off x="0" y="0"/>
            <a:ext cx="8521560" cy="228528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07" name="PlaceHolder 1"/>
          <p:cNvSpPr>
            <a:spLocks noGrp="1"/>
          </p:cNvSpPr>
          <p:nvPr>
            <p:ph type="title"/>
          </p:nvPr>
        </p:nvSpPr>
        <p:spPr>
          <a:xfrm>
            <a:off x="761760" y="350280"/>
            <a:ext cx="4646160" cy="1623960"/>
          </a:xfrm>
          <a:prstGeom prst="rect">
            <a:avLst/>
          </a:prstGeom>
          <a:noFill/>
          <a:ln w="0">
            <a:noFill/>
          </a:ln>
        </p:spPr>
        <p:txBody>
          <a:bodyPr lIns="91440" rIns="91440" tIns="45720" bIns="45720" anchor="ctr">
            <a:normAutofit lnSpcReduction="9999"/>
          </a:bodyPr>
          <a:p>
            <a:pPr indent="0" algn="ctr" defTabSz="914400">
              <a:lnSpc>
                <a:spcPct val="90000"/>
              </a:lnSpc>
              <a:buNone/>
              <a:tabLst>
                <a:tab algn="l" pos="0"/>
              </a:tabLst>
            </a:pPr>
            <a:r>
              <a:rPr b="1" lang="en-US" sz="4000" strike="noStrike" u="none">
                <a:solidFill>
                  <a:schemeClr val="dk1"/>
                </a:solidFill>
                <a:effectLst/>
                <a:uFillTx/>
                <a:latin typeface="Arial"/>
              </a:rPr>
              <a:t>Human Images: Check On Learning</a:t>
            </a:r>
            <a:endParaRPr b="0" lang="en-US" sz="4000" strike="noStrike" u="none">
              <a:solidFill>
                <a:srgbClr val="000000"/>
              </a:solidFill>
              <a:effectLst/>
              <a:uFillTx/>
              <a:latin typeface="Arial"/>
            </a:endParaRPr>
          </a:p>
        </p:txBody>
      </p:sp>
      <p:sp>
        <p:nvSpPr>
          <p:cNvPr id="208" name="PlaceHolder 2"/>
          <p:cNvSpPr>
            <a:spLocks noGrp="1"/>
          </p:cNvSpPr>
          <p:nvPr>
            <p:ph/>
          </p:nvPr>
        </p:nvSpPr>
        <p:spPr>
          <a:xfrm>
            <a:off x="761760" y="2743200"/>
            <a:ext cx="4646160" cy="361260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000" strike="noStrike" u="none">
                <a:solidFill>
                  <a:schemeClr val="dk1"/>
                </a:solidFill>
                <a:effectLst/>
                <a:uFillTx/>
                <a:latin typeface="Calibri"/>
              </a:rPr>
              <a:t>What do you notice?</a:t>
            </a:r>
            <a:endParaRPr b="0" lang="en-US" sz="2000" strike="noStrike" u="none">
              <a:solidFill>
                <a:srgbClr val="000000"/>
              </a:solidFill>
              <a:effectLst/>
              <a:uFillTx/>
              <a:latin typeface="Arial"/>
            </a:endParaRPr>
          </a:p>
        </p:txBody>
      </p:sp>
      <p:pic>
        <p:nvPicPr>
          <p:cNvPr id="209" name="Content Placeholder 4" descr=""/>
          <p:cNvPicPr/>
          <p:nvPr/>
        </p:nvPicPr>
        <p:blipFill>
          <a:blip r:embed="rId1"/>
          <a:srcRect l="-354" t="0" r="288" b="0"/>
          <a:stretch/>
        </p:blipFill>
        <p:spPr>
          <a:xfrm>
            <a:off x="5540040" y="194760"/>
            <a:ext cx="6471720" cy="6467760"/>
          </a:xfrm>
          <a:prstGeom prst="rect">
            <a:avLst/>
          </a:prstGeom>
          <a:noFill/>
          <a:ln w="0">
            <a:noFill/>
          </a:ln>
        </p:spPr>
      </p:pic>
    </p:spTree>
  </p:cSld>
  <p:transition spd="slow">
    <p:fade/>
  </p:transition>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useBgFill="1">
        <p:nvSpPr>
          <p:cNvPr id="210" name="Slide Background">
            <a:extLst>
              <a:ext uri="{C183D7F6-B498-43B3-948B-1728B52AA6E4}">
                <adec:decorative xmlns:adec="http://schemas.microsoft.com/office/drawing/2017/decorative" val="1"/>
              </a:ext>
            </a:extLst>
          </p:cNvPr>
          <p:cNvSpPr/>
          <p:nvPr/>
        </p:nvSpPr>
        <p:spPr>
          <a:xfrm>
            <a:off x="0" y="0"/>
            <a:ext cx="1219140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211" name="Rectangle 13">
            <a:extLst>
              <a:ext uri="{C183D7F6-B498-43B3-948B-1728B52AA6E4}">
                <adec:decorative xmlns:adec="http://schemas.microsoft.com/office/drawing/2017/decorative" val="1"/>
              </a:ext>
            </a:extLst>
          </p:cNvPr>
          <p:cNvSpPr/>
          <p:nvPr/>
        </p:nvSpPr>
        <p:spPr>
          <a:xfrm>
            <a:off x="0" y="0"/>
            <a:ext cx="8521560" cy="228528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12" name="PlaceHolder 1"/>
          <p:cNvSpPr>
            <a:spLocks noGrp="1"/>
          </p:cNvSpPr>
          <p:nvPr>
            <p:ph type="title"/>
          </p:nvPr>
        </p:nvSpPr>
        <p:spPr>
          <a:xfrm>
            <a:off x="761760" y="350280"/>
            <a:ext cx="4646160" cy="1623960"/>
          </a:xfrm>
          <a:prstGeom prst="rect">
            <a:avLst/>
          </a:prstGeom>
          <a:noFill/>
          <a:ln w="0">
            <a:noFill/>
          </a:ln>
        </p:spPr>
        <p:txBody>
          <a:bodyPr lIns="91440" rIns="91440" tIns="45720" bIns="45720" anchor="ctr">
            <a:normAutofit lnSpcReduction="9999"/>
          </a:bodyPr>
          <a:p>
            <a:pPr indent="0" algn="ctr" defTabSz="914400">
              <a:lnSpc>
                <a:spcPct val="90000"/>
              </a:lnSpc>
              <a:buNone/>
              <a:tabLst>
                <a:tab algn="l" pos="0"/>
              </a:tabLst>
            </a:pPr>
            <a:r>
              <a:rPr b="1" lang="en-US" sz="4000" strike="noStrike" u="none">
                <a:solidFill>
                  <a:schemeClr val="dk1"/>
                </a:solidFill>
                <a:effectLst/>
                <a:uFillTx/>
                <a:latin typeface="Arial"/>
              </a:rPr>
              <a:t>Human Images: Check On Learning</a:t>
            </a:r>
            <a:endParaRPr b="0" lang="en-US" sz="4000" strike="noStrike" u="none">
              <a:solidFill>
                <a:srgbClr val="000000"/>
              </a:solidFill>
              <a:effectLst/>
              <a:uFillTx/>
              <a:latin typeface="Arial"/>
            </a:endParaRPr>
          </a:p>
        </p:txBody>
      </p:sp>
      <p:sp>
        <p:nvSpPr>
          <p:cNvPr id="213" name="PlaceHolder 2"/>
          <p:cNvSpPr>
            <a:spLocks noGrp="1"/>
          </p:cNvSpPr>
          <p:nvPr>
            <p:ph/>
          </p:nvPr>
        </p:nvSpPr>
        <p:spPr>
          <a:xfrm>
            <a:off x="761760" y="2743200"/>
            <a:ext cx="4646160" cy="361260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000" strike="noStrike" u="none">
                <a:solidFill>
                  <a:schemeClr val="dk1"/>
                </a:solidFill>
                <a:effectLst/>
                <a:uFillTx/>
                <a:latin typeface="Calibri"/>
              </a:rPr>
              <a:t>What do you notice?</a:t>
            </a:r>
            <a:endParaRPr b="0" lang="en-US" sz="2000" strike="noStrike" u="none">
              <a:solidFill>
                <a:srgbClr val="000000"/>
              </a:solidFill>
              <a:effectLst/>
              <a:uFillTx/>
              <a:latin typeface="Arial"/>
            </a:endParaRPr>
          </a:p>
        </p:txBody>
      </p:sp>
      <p:pic>
        <p:nvPicPr>
          <p:cNvPr id="214" name="Content Placeholder 4" descr=""/>
          <p:cNvPicPr/>
          <p:nvPr/>
        </p:nvPicPr>
        <p:blipFill>
          <a:blip r:embed="rId1"/>
          <a:srcRect l="-354" t="0" r="288" b="0"/>
          <a:stretch/>
        </p:blipFill>
        <p:spPr>
          <a:xfrm>
            <a:off x="5540040" y="194760"/>
            <a:ext cx="6471720" cy="6467760"/>
          </a:xfrm>
          <a:prstGeom prst="rect">
            <a:avLst/>
          </a:prstGeom>
          <a:noFill/>
          <a:ln w="0">
            <a:noFill/>
          </a:ln>
        </p:spPr>
      </p:pic>
      <p:cxnSp>
        <p:nvCxnSpPr>
          <p:cNvPr id="215" name="Straight Arrow Connector 3"/>
          <p:cNvCxnSpPr/>
          <p:nvPr/>
        </p:nvCxnSpPr>
        <p:spPr>
          <a:xfrm flipH="1">
            <a:off x="6248160" y="457200"/>
            <a:ext cx="1136880" cy="845640"/>
          </a:xfrm>
          <a:prstGeom prst="straightConnector1">
            <a:avLst/>
          </a:prstGeom>
          <a:ln w="76200">
            <a:solidFill>
              <a:srgbClr val="ed7d31"/>
            </a:solidFill>
            <a:round/>
            <a:tailEnd len="med" type="triangle" w="med"/>
          </a:ln>
        </p:spPr>
      </p:cxnSp>
      <p:cxnSp>
        <p:nvCxnSpPr>
          <p:cNvPr id="216" name="Straight Arrow Connector 7"/>
          <p:cNvCxnSpPr/>
          <p:nvPr/>
        </p:nvCxnSpPr>
        <p:spPr>
          <a:xfrm flipH="1">
            <a:off x="10137960" y="2285640"/>
            <a:ext cx="1136520" cy="846000"/>
          </a:xfrm>
          <a:prstGeom prst="straightConnector1">
            <a:avLst/>
          </a:prstGeom>
          <a:ln w="76200">
            <a:solidFill>
              <a:srgbClr val="ed7d31"/>
            </a:solidFill>
            <a:round/>
            <a:tailEnd len="med" type="triangle" w="med"/>
          </a:ln>
        </p:spPr>
      </p:cxnSp>
      <p:cxnSp>
        <p:nvCxnSpPr>
          <p:cNvPr id="217" name="Straight Arrow Connector 9"/>
          <p:cNvCxnSpPr/>
          <p:nvPr/>
        </p:nvCxnSpPr>
        <p:spPr>
          <a:xfrm flipH="1">
            <a:off x="8193960" y="2743200"/>
            <a:ext cx="1136880" cy="845640"/>
          </a:xfrm>
          <a:prstGeom prst="straightConnector1">
            <a:avLst/>
          </a:prstGeom>
          <a:ln w="76200">
            <a:solidFill>
              <a:srgbClr val="ed7d31"/>
            </a:solidFill>
            <a:round/>
            <a:tailEnd len="med" type="triangle" w="med"/>
          </a:ln>
        </p:spPr>
      </p:cxnSp>
      <p:cxnSp>
        <p:nvCxnSpPr>
          <p:cNvPr id="218" name="Straight Arrow Connector 10"/>
          <p:cNvCxnSpPr/>
          <p:nvPr/>
        </p:nvCxnSpPr>
        <p:spPr>
          <a:xfrm>
            <a:off x="10705680" y="3130920"/>
            <a:ext cx="240480" cy="762840"/>
          </a:xfrm>
          <a:prstGeom prst="straightConnector1">
            <a:avLst/>
          </a:prstGeom>
          <a:ln w="76200">
            <a:solidFill>
              <a:srgbClr val="ed7d31"/>
            </a:solidFill>
            <a:round/>
            <a:tailEnd len="med" type="triangle" w="med"/>
          </a:ln>
        </p:spPr>
      </p:cxnSp>
    </p:spTree>
  </p:cSld>
  <p:transition spd="slow">
    <p:fade/>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1480320" y="365040"/>
            <a:ext cx="9872640" cy="132480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en-US" sz="4400" strike="noStrike" u="none">
                <a:solidFill>
                  <a:schemeClr val="dk1"/>
                </a:solidFill>
                <a:effectLst/>
                <a:uFillTx/>
                <a:latin typeface="Arial"/>
              </a:rPr>
              <a:t>Which is Real?</a:t>
            </a:r>
            <a:endParaRPr b="0" lang="en-US" sz="4400" strike="noStrike" u="none">
              <a:solidFill>
                <a:srgbClr val="000000"/>
              </a:solidFill>
              <a:effectLst/>
              <a:uFillTx/>
              <a:latin typeface="Arial"/>
            </a:endParaRPr>
          </a:p>
        </p:txBody>
      </p:sp>
      <p:pic>
        <p:nvPicPr>
          <p:cNvPr id="129" name="Content Placeholder 3" descr="A flamingo standing on sand&#10;&#10;Description automatically generated"/>
          <p:cNvPicPr/>
          <p:nvPr/>
        </p:nvPicPr>
        <p:blipFill>
          <a:blip r:embed="rId1"/>
          <a:stretch/>
        </p:blipFill>
        <p:spPr>
          <a:xfrm>
            <a:off x="0" y="1715400"/>
            <a:ext cx="6019200" cy="4012560"/>
          </a:xfrm>
          <a:prstGeom prst="rect">
            <a:avLst/>
          </a:prstGeom>
          <a:noFill/>
          <a:ln w="0">
            <a:noFill/>
          </a:ln>
        </p:spPr>
      </p:pic>
      <p:pic>
        <p:nvPicPr>
          <p:cNvPr id="130" name="Content Placeholder 5" descr="A group of people in a crowd&#10;&#10;Description automatically generated"/>
          <p:cNvPicPr/>
          <p:nvPr/>
        </p:nvPicPr>
        <p:blipFill>
          <a:blip r:embed="rId2"/>
          <a:stretch/>
        </p:blipFill>
        <p:spPr>
          <a:xfrm>
            <a:off x="6172200" y="1750680"/>
            <a:ext cx="6019200" cy="3950280"/>
          </a:xfrm>
          <a:prstGeom prst="rect">
            <a:avLst/>
          </a:prstGeom>
          <a:noFill/>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useBgFill="1">
        <p:nvSpPr>
          <p:cNvPr id="219" name="Slide Background">
            <a:extLst>
              <a:ext uri="{C183D7F6-B498-43B3-948B-1728B52AA6E4}">
                <adec:decorative xmlns:adec="http://schemas.microsoft.com/office/drawing/2017/decorative" val="1"/>
              </a:ext>
            </a:extLst>
          </p:cNvPr>
          <p:cNvSpPr/>
          <p:nvPr/>
        </p:nvSpPr>
        <p:spPr>
          <a:xfrm>
            <a:off x="0" y="0"/>
            <a:ext cx="1219140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220" name="Rectangle 13">
            <a:extLst>
              <a:ext uri="{C183D7F6-B498-43B3-948B-1728B52AA6E4}">
                <adec:decorative xmlns:adec="http://schemas.microsoft.com/office/drawing/2017/decorative" val="1"/>
              </a:ext>
            </a:extLst>
          </p:cNvPr>
          <p:cNvSpPr/>
          <p:nvPr/>
        </p:nvSpPr>
        <p:spPr>
          <a:xfrm>
            <a:off x="0" y="0"/>
            <a:ext cx="8521560" cy="228528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21" name="PlaceHolder 1"/>
          <p:cNvSpPr>
            <a:spLocks noGrp="1"/>
          </p:cNvSpPr>
          <p:nvPr>
            <p:ph type="title"/>
          </p:nvPr>
        </p:nvSpPr>
        <p:spPr>
          <a:xfrm>
            <a:off x="761760" y="350280"/>
            <a:ext cx="4646160" cy="1623960"/>
          </a:xfrm>
          <a:prstGeom prst="rect">
            <a:avLst/>
          </a:prstGeom>
          <a:noFill/>
          <a:ln w="0">
            <a:noFill/>
          </a:ln>
        </p:spPr>
        <p:txBody>
          <a:bodyPr lIns="91440" rIns="91440" tIns="45720" bIns="45720" anchor="ctr">
            <a:normAutofit lnSpcReduction="9999"/>
          </a:bodyPr>
          <a:p>
            <a:pPr indent="0" algn="ctr" defTabSz="914400">
              <a:lnSpc>
                <a:spcPct val="90000"/>
              </a:lnSpc>
              <a:buNone/>
              <a:tabLst>
                <a:tab algn="l" pos="0"/>
              </a:tabLst>
            </a:pPr>
            <a:r>
              <a:rPr b="1" lang="en-US" sz="4000" strike="noStrike" u="none">
                <a:solidFill>
                  <a:schemeClr val="dk1"/>
                </a:solidFill>
                <a:effectLst/>
                <a:uFillTx/>
                <a:latin typeface="Arial"/>
              </a:rPr>
              <a:t>Human Images: Check On Learning</a:t>
            </a:r>
            <a:endParaRPr b="0" lang="en-US" sz="4000" strike="noStrike" u="none">
              <a:solidFill>
                <a:srgbClr val="000000"/>
              </a:solidFill>
              <a:effectLst/>
              <a:uFillTx/>
              <a:latin typeface="Arial"/>
            </a:endParaRPr>
          </a:p>
        </p:txBody>
      </p:sp>
      <p:sp>
        <p:nvSpPr>
          <p:cNvPr id="222" name="PlaceHolder 2"/>
          <p:cNvSpPr>
            <a:spLocks noGrp="1"/>
          </p:cNvSpPr>
          <p:nvPr>
            <p:ph/>
          </p:nvPr>
        </p:nvSpPr>
        <p:spPr>
          <a:xfrm>
            <a:off x="761760" y="2743200"/>
            <a:ext cx="4646160" cy="361260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000" strike="noStrike" u="none">
                <a:solidFill>
                  <a:schemeClr val="dk1"/>
                </a:solidFill>
                <a:effectLst/>
                <a:uFillTx/>
                <a:latin typeface="Calibri"/>
              </a:rPr>
              <a:t>What do you notice?</a:t>
            </a:r>
            <a:endParaRPr b="0" lang="en-US" sz="2000" strike="noStrike" u="none">
              <a:solidFill>
                <a:srgbClr val="000000"/>
              </a:solidFill>
              <a:effectLst/>
              <a:uFillTx/>
              <a:latin typeface="Arial"/>
            </a:endParaRPr>
          </a:p>
        </p:txBody>
      </p:sp>
      <p:pic>
        <p:nvPicPr>
          <p:cNvPr id="223" name="Content Placeholder 4" descr=""/>
          <p:cNvPicPr/>
          <p:nvPr/>
        </p:nvPicPr>
        <p:blipFill>
          <a:blip r:embed="rId1"/>
          <a:srcRect l="11004" t="0" r="11004" b="0"/>
          <a:stretch/>
        </p:blipFill>
        <p:spPr>
          <a:xfrm>
            <a:off x="5540040" y="194760"/>
            <a:ext cx="6471720" cy="6467760"/>
          </a:xfrm>
          <a:prstGeom prst="rect">
            <a:avLst/>
          </a:prstGeom>
          <a:noFill/>
          <a:ln w="0">
            <a:noFill/>
          </a:ln>
        </p:spPr>
      </p:pic>
    </p:spTree>
  </p:cSld>
  <p:transition spd="slow">
    <p:fade/>
  </p:transition>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4" name="Content Placeholder 4" descr=""/>
          <p:cNvPicPr/>
          <p:nvPr/>
        </p:nvPicPr>
        <p:blipFill>
          <a:blip r:embed="rId1"/>
          <a:srcRect l="347" t="2877" r="3986" b="8269"/>
          <a:stretch/>
        </p:blipFill>
        <p:spPr>
          <a:xfrm>
            <a:off x="0" y="0"/>
            <a:ext cx="12206880" cy="6857280"/>
          </a:xfrm>
          <a:prstGeom prst="rect">
            <a:avLst/>
          </a:prstGeom>
          <a:noFill/>
          <a:ln w="0">
            <a:noFill/>
          </a:ln>
        </p:spPr>
      </p:pic>
    </p:spTree>
  </p:cSld>
  <p:transition spd="slow">
    <p:fade/>
  </p:transition>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1480320" y="365040"/>
            <a:ext cx="9872640" cy="132480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en-US" sz="4400" strike="noStrike" u="none">
                <a:solidFill>
                  <a:schemeClr val="dk1"/>
                </a:solidFill>
                <a:effectLst/>
                <a:uFillTx/>
                <a:latin typeface="Arial"/>
              </a:rPr>
              <a:t>Define</a:t>
            </a:r>
            <a:br>
              <a:rPr sz="4400"/>
            </a:br>
            <a:r>
              <a:rPr b="1" lang="en-US" sz="4400" strike="noStrike" u="none">
                <a:solidFill>
                  <a:schemeClr val="dk1"/>
                </a:solidFill>
                <a:effectLst/>
                <a:uFillTx/>
                <a:latin typeface="Arial"/>
              </a:rPr>
              <a:t>Structure Image Check </a:t>
            </a:r>
            <a:endParaRPr b="0" lang="en-US" sz="4400" strike="noStrike" u="none">
              <a:solidFill>
                <a:srgbClr val="000000"/>
              </a:solidFill>
              <a:effectLst/>
              <a:uFillTx/>
              <a:latin typeface="Arial"/>
            </a:endParaRPr>
          </a:p>
        </p:txBody>
      </p:sp>
      <p:sp>
        <p:nvSpPr>
          <p:cNvPr id="226" name="PlaceHolder 2"/>
          <p:cNvSpPr>
            <a:spLocks noGrp="1"/>
          </p:cNvSpPr>
          <p:nvPr>
            <p:ph/>
          </p:nvPr>
        </p:nvSpPr>
        <p:spPr>
          <a:xfrm>
            <a:off x="250920" y="1825560"/>
            <a:ext cx="11635560" cy="487908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 of the scene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Structural Consistency</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Material Texture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Lighting and Shadows</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Perspective and Geometry</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Repeating or Missing Elements</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Nonsensical Object Placement</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Anomalies in Common Patterns</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d7"/>
        </a:solidFill>
      </p:bgPr>
    </p:bg>
    <p:spTree>
      <p:nvGrpSpPr>
        <p:cNvPr id="1" name=""/>
        <p:cNvGrpSpPr/>
        <p:nvPr/>
      </p:nvGrpSpPr>
      <p:grpSpPr>
        <a:xfrm>
          <a:off x="0" y="0"/>
          <a:ext cx="0" cy="0"/>
          <a:chOff x="0" y="0"/>
          <a:chExt cx="0" cy="0"/>
        </a:xfrm>
      </p:grpSpPr>
      <p:sp useBgFill="1">
        <p:nvSpPr>
          <p:cNvPr id="227" name="Slide Background 1">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effectLst/>
              <a:uFillTx/>
              <a:latin typeface="Calibri"/>
            </a:endParaRPr>
          </a:p>
        </p:txBody>
      </p:sp>
      <p:sp useBgFill="1">
        <p:nvSpPr>
          <p:cNvPr id="228" name="Rectangle 2">
            <a:extLst>
              <a:ext uri="{C183D7F6-B498-43B3-948B-1728B52AA6E4}">
                <adec:decorative xmlns:adec="http://schemas.microsoft.com/office/drawing/2017/decorative" val="1"/>
              </a:ext>
            </a:extLst>
          </p:cNvPr>
          <p:cNvSpPr/>
          <p:nvPr/>
        </p:nvSpPr>
        <p:spPr>
          <a:xfrm>
            <a:off x="360" y="0"/>
            <a:ext cx="852192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effectLst/>
              <a:uFillTx/>
              <a:latin typeface="Calibri"/>
            </a:endParaRPr>
          </a:p>
        </p:txBody>
      </p:sp>
      <p:sp>
        <p:nvSpPr>
          <p:cNvPr id="229" name="PlaceHolder 1"/>
          <p:cNvSpPr>
            <a:spLocks noGrp="1"/>
          </p:cNvSpPr>
          <p:nvPr>
            <p:ph type="title"/>
          </p:nvPr>
        </p:nvSpPr>
        <p:spPr>
          <a:xfrm>
            <a:off x="0" y="330840"/>
            <a:ext cx="4646520" cy="1624320"/>
          </a:xfrm>
          <a:prstGeom prst="rect">
            <a:avLst/>
          </a:prstGeom>
          <a:noFill/>
          <a:ln w="0">
            <a:noFill/>
          </a:ln>
        </p:spPr>
        <p:txBody>
          <a:bodyPr lIns="91440" rIns="91440" tIns="45720" bIns="45720" anchor="ctr">
            <a:normAutofit/>
          </a:bodyPr>
          <a:p>
            <a:pPr indent="0" algn="ctr" defTabSz="914400">
              <a:lnSpc>
                <a:spcPct val="90000"/>
              </a:lnSpc>
              <a:buNone/>
            </a:pPr>
            <a:r>
              <a:rPr b="1" lang="en-US" sz="4000" strike="noStrike" u="none">
                <a:solidFill>
                  <a:schemeClr val="dk1"/>
                </a:solidFill>
                <a:effectLst/>
                <a:uFillTx/>
                <a:latin typeface="Arial"/>
              </a:rPr>
              <a:t>Structure Image</a:t>
            </a:r>
            <a:endParaRPr b="0" lang="en-US" sz="4000" strike="noStrike" u="none">
              <a:solidFill>
                <a:schemeClr val="dk1"/>
              </a:solidFill>
              <a:effectLst/>
              <a:uFillTx/>
              <a:latin typeface="Calibri"/>
            </a:endParaRPr>
          </a:p>
        </p:txBody>
      </p:sp>
      <p:sp>
        <p:nvSpPr>
          <p:cNvPr id="230" name="PlaceHolder 2"/>
          <p:cNvSpPr>
            <a:spLocks noGrp="1"/>
          </p:cNvSpPr>
          <p:nvPr>
            <p:ph/>
          </p:nvPr>
        </p:nvSpPr>
        <p:spPr>
          <a:xfrm>
            <a:off x="0" y="2331360"/>
            <a:ext cx="4646520" cy="361296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400" strike="noStrike" u="none">
                <a:solidFill>
                  <a:schemeClr val="dk1"/>
                </a:solidFill>
                <a:effectLst/>
                <a:uFillTx/>
                <a:latin typeface="Calibri"/>
              </a:rPr>
              <a:t>What do you notice?</a:t>
            </a:r>
            <a:endParaRPr b="0" lang="en-US" sz="2400" strike="noStrike" u="none">
              <a:solidFill>
                <a:schemeClr val="dk1"/>
              </a:solidFill>
              <a:effectLst/>
              <a:uFillTx/>
              <a:latin typeface="Calibri"/>
            </a:endParaRPr>
          </a:p>
        </p:txBody>
      </p:sp>
      <p:pic>
        <p:nvPicPr>
          <p:cNvPr id="231" name="" descr=""/>
          <p:cNvPicPr/>
          <p:nvPr/>
        </p:nvPicPr>
        <p:blipFill>
          <a:blip r:embed="rId1"/>
          <a:stretch/>
        </p:blipFill>
        <p:spPr>
          <a:xfrm>
            <a:off x="4801680" y="120600"/>
            <a:ext cx="7345080" cy="6629040"/>
          </a:xfrm>
          <a:prstGeom prst="rect">
            <a:avLst/>
          </a:prstGeom>
          <a:noFill/>
          <a:ln w="0">
            <a:noFill/>
          </a:ln>
        </p:spPr>
      </p:pic>
    </p:spTree>
  </p:cSld>
  <p:transition spd="slow">
    <p:fade/>
  </p:transition>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useBgFill="1">
        <p:nvSpPr>
          <p:cNvPr id="232" name="Slide Background">
            <a:extLst>
              <a:ext uri="{C183D7F6-B498-43B3-948B-1728B52AA6E4}">
                <adec:decorative xmlns:adec="http://schemas.microsoft.com/office/drawing/2017/decorative" val="1"/>
              </a:ext>
            </a:extLst>
          </p:cNvPr>
          <p:cNvSpPr/>
          <p:nvPr/>
        </p:nvSpPr>
        <p:spPr>
          <a:xfrm>
            <a:off x="0" y="0"/>
            <a:ext cx="1219140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233" name="Rectangle 13">
            <a:extLst>
              <a:ext uri="{C183D7F6-B498-43B3-948B-1728B52AA6E4}">
                <adec:decorative xmlns:adec="http://schemas.microsoft.com/office/drawing/2017/decorative" val="1"/>
              </a:ext>
            </a:extLst>
          </p:cNvPr>
          <p:cNvSpPr/>
          <p:nvPr/>
        </p:nvSpPr>
        <p:spPr>
          <a:xfrm>
            <a:off x="0" y="0"/>
            <a:ext cx="8521560" cy="228528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34" name="PlaceHolder 1"/>
          <p:cNvSpPr>
            <a:spLocks noGrp="1"/>
          </p:cNvSpPr>
          <p:nvPr>
            <p:ph type="title"/>
          </p:nvPr>
        </p:nvSpPr>
        <p:spPr>
          <a:xfrm>
            <a:off x="0" y="330840"/>
            <a:ext cx="4646160" cy="16239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1" lang="en-US" sz="4000" strike="noStrike" u="none">
                <a:solidFill>
                  <a:schemeClr val="dk1"/>
                </a:solidFill>
                <a:effectLst/>
                <a:uFillTx/>
                <a:latin typeface="Arial"/>
              </a:rPr>
              <a:t>Structure Image</a:t>
            </a:r>
            <a:endParaRPr b="0" lang="en-US" sz="4000" strike="noStrike" u="none">
              <a:solidFill>
                <a:srgbClr val="000000"/>
              </a:solidFill>
              <a:effectLst/>
              <a:uFillTx/>
              <a:latin typeface="Arial"/>
            </a:endParaRPr>
          </a:p>
        </p:txBody>
      </p:sp>
      <p:sp>
        <p:nvSpPr>
          <p:cNvPr id="235" name="PlaceHolder 2"/>
          <p:cNvSpPr>
            <a:spLocks noGrp="1"/>
          </p:cNvSpPr>
          <p:nvPr>
            <p:ph/>
          </p:nvPr>
        </p:nvSpPr>
        <p:spPr>
          <a:xfrm>
            <a:off x="0" y="2331360"/>
            <a:ext cx="4646160" cy="361260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400" strike="noStrike" u="none">
                <a:solidFill>
                  <a:schemeClr val="dk1"/>
                </a:solidFill>
                <a:effectLst/>
                <a:uFillTx/>
                <a:latin typeface="Calibri"/>
              </a:rPr>
              <a:t>What do you notice?</a:t>
            </a:r>
            <a:endParaRPr b="0" lang="en-US" sz="2400" strike="noStrike" u="none">
              <a:solidFill>
                <a:srgbClr val="000000"/>
              </a:solidFill>
              <a:effectLst/>
              <a:uFillTx/>
              <a:latin typeface="Arial"/>
            </a:endParaRPr>
          </a:p>
        </p:txBody>
      </p:sp>
      <p:pic>
        <p:nvPicPr>
          <p:cNvPr id="236" name="Content Placeholder 4" descr=""/>
          <p:cNvPicPr/>
          <p:nvPr/>
        </p:nvPicPr>
        <p:blipFill>
          <a:blip r:embed="rId1"/>
          <a:srcRect l="15569" t="0" r="3349" b="0"/>
          <a:stretch/>
        </p:blipFill>
        <p:spPr>
          <a:xfrm>
            <a:off x="4261320" y="285480"/>
            <a:ext cx="7930080" cy="6467760"/>
          </a:xfrm>
          <a:prstGeom prst="rect">
            <a:avLst/>
          </a:prstGeom>
          <a:noFill/>
          <a:ln w="0">
            <a:noFill/>
          </a:ln>
        </p:spPr>
      </p:pic>
    </p:spTree>
  </p:cSld>
  <p:transition spd="slow">
    <p:fade/>
  </p:transition>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useBgFill="1">
        <p:nvSpPr>
          <p:cNvPr id="237" name="Slide Background">
            <a:extLst>
              <a:ext uri="{C183D7F6-B498-43B3-948B-1728B52AA6E4}">
                <adec:decorative xmlns:adec="http://schemas.microsoft.com/office/drawing/2017/decorative" val="1"/>
              </a:ext>
            </a:extLst>
          </p:cNvPr>
          <p:cNvSpPr/>
          <p:nvPr/>
        </p:nvSpPr>
        <p:spPr>
          <a:xfrm>
            <a:off x="0" y="0"/>
            <a:ext cx="1219140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238" name="Rectangle 13">
            <a:extLst>
              <a:ext uri="{C183D7F6-B498-43B3-948B-1728B52AA6E4}">
                <adec:decorative xmlns:adec="http://schemas.microsoft.com/office/drawing/2017/decorative" val="1"/>
              </a:ext>
            </a:extLst>
          </p:cNvPr>
          <p:cNvSpPr/>
          <p:nvPr/>
        </p:nvSpPr>
        <p:spPr>
          <a:xfrm>
            <a:off x="0" y="0"/>
            <a:ext cx="8521560" cy="228528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39" name="PlaceHolder 1"/>
          <p:cNvSpPr>
            <a:spLocks noGrp="1"/>
          </p:cNvSpPr>
          <p:nvPr>
            <p:ph type="title"/>
          </p:nvPr>
        </p:nvSpPr>
        <p:spPr>
          <a:xfrm>
            <a:off x="0" y="330840"/>
            <a:ext cx="4646160" cy="16239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1" lang="en-US" sz="4000" strike="noStrike" u="none">
                <a:solidFill>
                  <a:schemeClr val="dk1"/>
                </a:solidFill>
                <a:effectLst/>
                <a:uFillTx/>
                <a:latin typeface="Arial"/>
              </a:rPr>
              <a:t>Structure Image</a:t>
            </a:r>
            <a:endParaRPr b="0" lang="en-US" sz="4000" strike="noStrike" u="none">
              <a:solidFill>
                <a:srgbClr val="000000"/>
              </a:solidFill>
              <a:effectLst/>
              <a:uFillTx/>
              <a:latin typeface="Arial"/>
            </a:endParaRPr>
          </a:p>
        </p:txBody>
      </p:sp>
      <p:sp>
        <p:nvSpPr>
          <p:cNvPr id="240" name="PlaceHolder 2"/>
          <p:cNvSpPr>
            <a:spLocks noGrp="1"/>
          </p:cNvSpPr>
          <p:nvPr>
            <p:ph/>
          </p:nvPr>
        </p:nvSpPr>
        <p:spPr>
          <a:xfrm>
            <a:off x="46440" y="2351160"/>
            <a:ext cx="4646160" cy="3612600"/>
          </a:xfrm>
          <a:prstGeom prst="rect">
            <a:avLst/>
          </a:prstGeom>
          <a:noFill/>
          <a:ln w="0">
            <a:noFill/>
          </a:ln>
        </p:spPr>
        <p:txBody>
          <a:bodyPr lIns="91440" rIns="91440" tIns="45720" bIns="45720" anchor="ctr">
            <a:normAutofit/>
          </a:bodyPr>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Structural Consistency</a:t>
            </a:r>
            <a:endParaRPr b="0" lang="en-US" sz="20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Perspective and Geometry</a:t>
            </a:r>
            <a:endParaRPr b="0" lang="en-US" sz="20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Repetition in Detail</a:t>
            </a:r>
            <a:endParaRPr b="0" lang="en-US" sz="20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Nonsensical Object Placement</a:t>
            </a:r>
            <a:endParaRPr b="0" lang="en-US" sz="20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Anomalies in Common Patterns</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1600" strike="noStrike" u="none">
              <a:solidFill>
                <a:srgbClr val="000000"/>
              </a:solidFill>
              <a:effectLst/>
              <a:uFillTx/>
              <a:latin typeface="Arial"/>
            </a:endParaRPr>
          </a:p>
        </p:txBody>
      </p:sp>
      <p:pic>
        <p:nvPicPr>
          <p:cNvPr id="241" name="Content Placeholder 4" descr=""/>
          <p:cNvPicPr/>
          <p:nvPr/>
        </p:nvPicPr>
        <p:blipFill>
          <a:blip r:embed="rId1"/>
          <a:srcRect l="40978" t="18982" r="-553" b="58017"/>
          <a:stretch/>
        </p:blipFill>
        <p:spPr>
          <a:xfrm>
            <a:off x="2295000" y="4330800"/>
            <a:ext cx="9896400" cy="2526480"/>
          </a:xfrm>
          <a:prstGeom prst="rect">
            <a:avLst/>
          </a:prstGeom>
          <a:noFill/>
          <a:ln w="0">
            <a:noFill/>
          </a:ln>
        </p:spPr>
      </p:pic>
      <p:pic>
        <p:nvPicPr>
          <p:cNvPr id="242" name="Content Placeholder 4" descr=""/>
          <p:cNvPicPr/>
          <p:nvPr/>
        </p:nvPicPr>
        <p:blipFill>
          <a:blip r:embed="rId2"/>
          <a:srcRect l="70745" t="35299" r="1284" b="45256"/>
          <a:stretch/>
        </p:blipFill>
        <p:spPr>
          <a:xfrm>
            <a:off x="6914520" y="1292760"/>
            <a:ext cx="4646160" cy="2135520"/>
          </a:xfrm>
          <a:prstGeom prst="rect">
            <a:avLst/>
          </a:prstGeom>
          <a:noFill/>
          <a:ln w="0">
            <a:noFill/>
          </a:ln>
        </p:spPr>
      </p:pic>
    </p:spTree>
  </p:cSld>
  <p:transition spd="slow">
    <p:fade/>
  </p:transition>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useBgFill="1">
        <p:nvSpPr>
          <p:cNvPr id="243" name="Slide Background">
            <a:extLst>
              <a:ext uri="{C183D7F6-B498-43B3-948B-1728B52AA6E4}">
                <adec:decorative xmlns:adec="http://schemas.microsoft.com/office/drawing/2017/decorative" val="1"/>
              </a:ext>
            </a:extLst>
          </p:cNvPr>
          <p:cNvSpPr/>
          <p:nvPr/>
        </p:nvSpPr>
        <p:spPr>
          <a:xfrm>
            <a:off x="0" y="0"/>
            <a:ext cx="1219140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244" name="Rectangle 13">
            <a:extLst>
              <a:ext uri="{C183D7F6-B498-43B3-948B-1728B52AA6E4}">
                <adec:decorative xmlns:adec="http://schemas.microsoft.com/office/drawing/2017/decorative" val="1"/>
              </a:ext>
            </a:extLst>
          </p:cNvPr>
          <p:cNvSpPr/>
          <p:nvPr/>
        </p:nvSpPr>
        <p:spPr>
          <a:xfrm>
            <a:off x="0" y="0"/>
            <a:ext cx="8521560" cy="228528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45" name="PlaceHolder 1"/>
          <p:cNvSpPr>
            <a:spLocks noGrp="1"/>
          </p:cNvSpPr>
          <p:nvPr>
            <p:ph type="title"/>
          </p:nvPr>
        </p:nvSpPr>
        <p:spPr>
          <a:xfrm>
            <a:off x="0" y="330840"/>
            <a:ext cx="4646160" cy="16239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1" lang="en-US" sz="4000" strike="noStrike" u="none">
                <a:solidFill>
                  <a:schemeClr val="dk1"/>
                </a:solidFill>
                <a:effectLst/>
                <a:uFillTx/>
                <a:latin typeface="Arial"/>
              </a:rPr>
              <a:t>Structure Image</a:t>
            </a:r>
            <a:endParaRPr b="0" lang="en-US" sz="4000" strike="noStrike" u="none">
              <a:solidFill>
                <a:srgbClr val="000000"/>
              </a:solidFill>
              <a:effectLst/>
              <a:uFillTx/>
              <a:latin typeface="Arial"/>
            </a:endParaRPr>
          </a:p>
        </p:txBody>
      </p:sp>
      <p:sp>
        <p:nvSpPr>
          <p:cNvPr id="246" name="PlaceHolder 2"/>
          <p:cNvSpPr>
            <a:spLocks noGrp="1"/>
          </p:cNvSpPr>
          <p:nvPr>
            <p:ph/>
          </p:nvPr>
        </p:nvSpPr>
        <p:spPr>
          <a:xfrm>
            <a:off x="46440" y="2351160"/>
            <a:ext cx="4646160" cy="3612600"/>
          </a:xfrm>
          <a:prstGeom prst="rect">
            <a:avLst/>
          </a:prstGeom>
          <a:noFill/>
          <a:ln w="0">
            <a:noFill/>
          </a:ln>
        </p:spPr>
        <p:txBody>
          <a:bodyPr lIns="91440" rIns="91440" tIns="45720" bIns="45720" anchor="ctr">
            <a:normAutofit/>
          </a:bodyPr>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Structural Consistency</a:t>
            </a:r>
            <a:endParaRPr b="0" lang="en-US" sz="20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Perspective and Geometry</a:t>
            </a:r>
            <a:endParaRPr b="0" lang="en-US" sz="20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Repetition in Detail</a:t>
            </a:r>
            <a:endParaRPr b="0" lang="en-US" sz="20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Nonsensical Object Placement</a:t>
            </a:r>
            <a:endParaRPr b="0" lang="en-US" sz="20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Anomalies in Common Patterns</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1600" strike="noStrike" u="none">
              <a:solidFill>
                <a:srgbClr val="000000"/>
              </a:solidFill>
              <a:effectLst/>
              <a:uFillTx/>
              <a:latin typeface="Arial"/>
            </a:endParaRPr>
          </a:p>
        </p:txBody>
      </p:sp>
      <p:pic>
        <p:nvPicPr>
          <p:cNvPr id="247" name="Content Placeholder 4" descr=""/>
          <p:cNvPicPr/>
          <p:nvPr/>
        </p:nvPicPr>
        <p:blipFill>
          <a:blip r:embed="rId1"/>
          <a:srcRect l="37076" t="7388" r="3349" b="69611"/>
          <a:stretch/>
        </p:blipFill>
        <p:spPr>
          <a:xfrm>
            <a:off x="2331000" y="4339800"/>
            <a:ext cx="9860400" cy="2517480"/>
          </a:xfrm>
          <a:prstGeom prst="rect">
            <a:avLst/>
          </a:prstGeom>
          <a:noFill/>
          <a:ln w="0">
            <a:noFill/>
          </a:ln>
        </p:spPr>
      </p:pic>
    </p:spTree>
  </p:cSld>
  <p:transition spd="slow">
    <p:fade/>
  </p:transition>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useBgFill="1">
        <p:nvSpPr>
          <p:cNvPr id="248" name="Slide Background">
            <a:extLst>
              <a:ext uri="{C183D7F6-B498-43B3-948B-1728B52AA6E4}">
                <adec:decorative xmlns:adec="http://schemas.microsoft.com/office/drawing/2017/decorative" val="1"/>
              </a:ext>
            </a:extLst>
          </p:cNvPr>
          <p:cNvSpPr/>
          <p:nvPr/>
        </p:nvSpPr>
        <p:spPr>
          <a:xfrm>
            <a:off x="0" y="0"/>
            <a:ext cx="1219140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249" name="Rectangle 13">
            <a:extLst>
              <a:ext uri="{C183D7F6-B498-43B3-948B-1728B52AA6E4}">
                <adec:decorative xmlns:adec="http://schemas.microsoft.com/office/drawing/2017/decorative" val="1"/>
              </a:ext>
            </a:extLst>
          </p:cNvPr>
          <p:cNvSpPr/>
          <p:nvPr/>
        </p:nvSpPr>
        <p:spPr>
          <a:xfrm>
            <a:off x="0" y="0"/>
            <a:ext cx="8521560" cy="228528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50" name="PlaceHolder 1"/>
          <p:cNvSpPr>
            <a:spLocks noGrp="1"/>
          </p:cNvSpPr>
          <p:nvPr>
            <p:ph type="title"/>
          </p:nvPr>
        </p:nvSpPr>
        <p:spPr>
          <a:xfrm>
            <a:off x="0" y="330840"/>
            <a:ext cx="4646160" cy="16239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1" lang="en-US" sz="4000" strike="noStrike" u="none">
                <a:solidFill>
                  <a:schemeClr val="dk1"/>
                </a:solidFill>
                <a:effectLst/>
                <a:uFillTx/>
                <a:latin typeface="Arial"/>
              </a:rPr>
              <a:t>Structure Image</a:t>
            </a:r>
            <a:endParaRPr b="0" lang="en-US" sz="4000" strike="noStrike" u="none">
              <a:solidFill>
                <a:srgbClr val="000000"/>
              </a:solidFill>
              <a:effectLst/>
              <a:uFillTx/>
              <a:latin typeface="Arial"/>
            </a:endParaRPr>
          </a:p>
        </p:txBody>
      </p:sp>
      <p:sp>
        <p:nvSpPr>
          <p:cNvPr id="251" name="PlaceHolder 2"/>
          <p:cNvSpPr>
            <a:spLocks noGrp="1"/>
          </p:cNvSpPr>
          <p:nvPr>
            <p:ph/>
          </p:nvPr>
        </p:nvSpPr>
        <p:spPr>
          <a:xfrm>
            <a:off x="46440" y="2351160"/>
            <a:ext cx="4646160" cy="3612600"/>
          </a:xfrm>
          <a:prstGeom prst="rect">
            <a:avLst/>
          </a:prstGeom>
          <a:noFill/>
          <a:ln w="0">
            <a:noFill/>
          </a:ln>
        </p:spPr>
        <p:txBody>
          <a:bodyPr lIns="91440" rIns="91440" tIns="45720" bIns="45720" anchor="ctr">
            <a:normAutofit/>
          </a:bodyPr>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Structural Consistency</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1600" strike="noStrike" u="none">
              <a:solidFill>
                <a:srgbClr val="000000"/>
              </a:solidFill>
              <a:effectLst/>
              <a:uFillTx/>
              <a:latin typeface="Arial"/>
            </a:endParaRPr>
          </a:p>
        </p:txBody>
      </p:sp>
      <p:pic>
        <p:nvPicPr>
          <p:cNvPr id="252" name="Content Placeholder 4" descr=""/>
          <p:cNvPicPr/>
          <p:nvPr/>
        </p:nvPicPr>
        <p:blipFill>
          <a:blip r:embed="rId1"/>
          <a:srcRect l="12316" t="29906" r="12047" b="11283"/>
          <a:stretch/>
        </p:blipFill>
        <p:spPr>
          <a:xfrm>
            <a:off x="3426840" y="2351160"/>
            <a:ext cx="8764560" cy="4506120"/>
          </a:xfrm>
          <a:prstGeom prst="rect">
            <a:avLst/>
          </a:prstGeom>
          <a:noFill/>
          <a:ln w="0">
            <a:noFill/>
          </a:ln>
        </p:spPr>
      </p:pic>
    </p:spTree>
  </p:cSld>
  <p:transition spd="slow">
    <p:fade/>
  </p:transition>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title"/>
          </p:nvPr>
        </p:nvSpPr>
        <p:spPr>
          <a:xfrm>
            <a:off x="1480320" y="365040"/>
            <a:ext cx="9872640" cy="132480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en-US" sz="4400" strike="noStrike" u="none">
                <a:solidFill>
                  <a:schemeClr val="dk1"/>
                </a:solidFill>
                <a:effectLst/>
                <a:uFillTx/>
                <a:latin typeface="Arial"/>
              </a:rPr>
              <a:t>Structure Image: Check On Learning</a:t>
            </a:r>
            <a:endParaRPr b="0" lang="en-US" sz="4400" strike="noStrike" u="none">
              <a:solidFill>
                <a:srgbClr val="000000"/>
              </a:solidFill>
              <a:effectLst/>
              <a:uFillTx/>
              <a:latin typeface="Arial"/>
            </a:endParaRPr>
          </a:p>
        </p:txBody>
      </p:sp>
      <p:sp>
        <p:nvSpPr>
          <p:cNvPr id="254" name="PlaceHolder 2"/>
          <p:cNvSpPr>
            <a:spLocks noGrp="1"/>
          </p:cNvSpPr>
          <p:nvPr>
            <p:ph/>
          </p:nvPr>
        </p:nvSpPr>
        <p:spPr>
          <a:xfrm>
            <a:off x="250920" y="1825560"/>
            <a:ext cx="11635560" cy="487908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Context of the scene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Structural Consistency</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Material Texture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Lighting and Shadows</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Perspective and Geometry</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Repeating or Missing Elements</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Nonsensical Object Placement</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Anomalies in Common Patterns</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1480320" y="365040"/>
            <a:ext cx="9872640" cy="132480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en-US" sz="4400" strike="noStrike" u="none">
                <a:solidFill>
                  <a:schemeClr val="dk1"/>
                </a:solidFill>
                <a:effectLst/>
                <a:uFillTx/>
                <a:latin typeface="Arial"/>
              </a:rPr>
              <a:t>Structure Image Check </a:t>
            </a:r>
            <a:endParaRPr b="0" lang="en-US" sz="4400" strike="noStrike" u="none">
              <a:solidFill>
                <a:srgbClr val="000000"/>
              </a:solidFill>
              <a:effectLst/>
              <a:uFillTx/>
              <a:latin typeface="Arial"/>
            </a:endParaRPr>
          </a:p>
        </p:txBody>
      </p:sp>
      <p:sp>
        <p:nvSpPr>
          <p:cNvPr id="256" name="PlaceHolder 2"/>
          <p:cNvSpPr>
            <a:spLocks noGrp="1"/>
          </p:cNvSpPr>
          <p:nvPr>
            <p:ph/>
          </p:nvPr>
        </p:nvSpPr>
        <p:spPr>
          <a:xfrm>
            <a:off x="250920" y="1825560"/>
            <a:ext cx="11635560" cy="487908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 of the scene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Structural Consistency</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Material Texture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Lighting and Shadows</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Perspective and Geometry</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Repeating or Missing Elements</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Nonsensical Object Placement</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Anomalies in Common Patterns</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1523880" y="1122480"/>
            <a:ext cx="9143280" cy="2386800"/>
          </a:xfrm>
          <a:prstGeom prst="rect">
            <a:avLst/>
          </a:prstGeom>
          <a:noFill/>
          <a:ln w="0">
            <a:noFill/>
          </a:ln>
        </p:spPr>
        <p:txBody>
          <a:bodyPr lIns="91440" rIns="91440" tIns="45720" bIns="45720" anchor="b">
            <a:noAutofit/>
          </a:bodyPr>
          <a:p>
            <a:pPr indent="0" algn="ctr">
              <a:buNone/>
            </a:pPr>
            <a:endParaRPr b="0" lang="en-US" sz="1800" strike="noStrike" u="none">
              <a:solidFill>
                <a:srgbClr val="000000"/>
              </a:solidFill>
              <a:effectLst/>
              <a:uFillTx/>
              <a:latin typeface="Arial"/>
            </a:endParaRPr>
          </a:p>
        </p:txBody>
      </p:sp>
      <p:sp>
        <p:nvSpPr>
          <p:cNvPr id="132" name="PlaceHolder 2"/>
          <p:cNvSpPr>
            <a:spLocks noGrp="1"/>
          </p:cNvSpPr>
          <p:nvPr>
            <p:ph type="subTitle"/>
          </p:nvPr>
        </p:nvSpPr>
        <p:spPr>
          <a:xfrm>
            <a:off x="1523880" y="3602160"/>
            <a:ext cx="9143280" cy="165492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n-US" sz="2400" strike="noStrike" u="none">
                <a:solidFill>
                  <a:schemeClr val="dk1"/>
                </a:solidFill>
                <a:effectLst/>
                <a:uFillTx/>
                <a:latin typeface="Calibri"/>
              </a:rPr>
              <a:t>Intentionally Left Blank</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1480320" y="365040"/>
            <a:ext cx="9872640" cy="132480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en-US" sz="4400" strike="noStrike" u="none">
                <a:solidFill>
                  <a:schemeClr val="dk1"/>
                </a:solidFill>
                <a:effectLst/>
                <a:uFillTx/>
                <a:latin typeface="Arial"/>
              </a:rPr>
              <a:t>Synthetic Video Check:</a:t>
            </a:r>
            <a:br>
              <a:rPr sz="4400"/>
            </a:br>
            <a:r>
              <a:rPr b="1" lang="en-US" sz="4400" strike="noStrike" u="none">
                <a:solidFill>
                  <a:schemeClr val="dk1"/>
                </a:solidFill>
                <a:effectLst/>
                <a:uFillTx/>
                <a:latin typeface="Arial"/>
              </a:rPr>
              <a:t>Practical Exercise</a:t>
            </a:r>
            <a:endParaRPr b="0" lang="en-US" sz="4400" strike="noStrike" u="none">
              <a:solidFill>
                <a:srgbClr val="000000"/>
              </a:solidFill>
              <a:effectLst/>
              <a:uFillTx/>
              <a:latin typeface="Arial"/>
            </a:endParaRPr>
          </a:p>
        </p:txBody>
      </p:sp>
      <p:sp>
        <p:nvSpPr>
          <p:cNvPr id="258" name="PlaceHolder 2"/>
          <p:cNvSpPr>
            <a:spLocks noGrp="1"/>
          </p:cNvSpPr>
          <p:nvPr>
            <p:ph/>
          </p:nvPr>
        </p:nvSpPr>
        <p:spPr>
          <a:xfrm>
            <a:off x="250920" y="1825560"/>
            <a:ext cx="6079680" cy="487908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 of the scene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Structural Consistency</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Material Texture</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Develop your Techniques…</a:t>
            </a:r>
            <a:endParaRPr b="0" lang="en-US" sz="2800" strike="noStrike" u="none">
              <a:solidFill>
                <a:srgbClr val="000000"/>
              </a:solidFill>
              <a:effectLst/>
              <a:uFillTx/>
              <a:latin typeface="Arial"/>
            </a:endParaRPr>
          </a:p>
        </p:txBody>
      </p:sp>
      <p:sp>
        <p:nvSpPr>
          <p:cNvPr id="259" name="Content Placeholder 2"/>
          <p:cNvSpPr/>
          <p:nvPr/>
        </p:nvSpPr>
        <p:spPr>
          <a:xfrm>
            <a:off x="6095880" y="1825560"/>
            <a:ext cx="6079680" cy="4879080"/>
          </a:xfrm>
          <a:prstGeom prst="rect">
            <a:avLst/>
          </a:prstGeom>
          <a:noFill/>
          <a:ln w="0">
            <a:noFill/>
          </a:ln>
        </p:spPr>
        <p:style>
          <a:lnRef idx="0"/>
          <a:fillRef idx="0"/>
          <a:effectRef idx="0"/>
          <a:fontRef idx="minor"/>
        </p:style>
        <p:txBody>
          <a:bodyPr lIns="90000" rIns="90000" tIns="45000" bIns="4500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Search online for possible deepfake videos that have been in the news</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Analyze the video</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Determine your own TTP for detecting synthetic videos </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Present TTPs</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0" name="Picture 7" descr="Picture 7"/>
          <p:cNvPicPr/>
          <p:nvPr/>
        </p:nvPicPr>
        <p:blipFill>
          <a:blip r:embed="rId1"/>
          <a:stretch/>
        </p:blipFill>
        <p:spPr>
          <a:xfrm>
            <a:off x="609480" y="1604520"/>
            <a:ext cx="10971720" cy="3976560"/>
          </a:xfrm>
          <a:prstGeom prst="rect">
            <a:avLst/>
          </a:prstGeom>
          <a:noFill/>
          <a:ln w="12700">
            <a:noFill/>
          </a:ln>
        </p:spPr>
      </p:pic>
      <p:sp>
        <p:nvSpPr>
          <p:cNvPr id="261" name="PlaceHolder 1"/>
          <p:cNvSpPr>
            <a:spLocks noGrp="1"/>
          </p:cNvSpPr>
          <p:nvPr>
            <p:ph type="title"/>
          </p:nvPr>
        </p:nvSpPr>
        <p:spPr>
          <a:xfrm>
            <a:off x="1453320" y="262440"/>
            <a:ext cx="9017640" cy="906840"/>
          </a:xfrm>
          <a:prstGeom prst="rect">
            <a:avLst/>
          </a:prstGeom>
          <a:noFill/>
          <a:ln w="0">
            <a:noFill/>
          </a:ln>
        </p:spPr>
        <p:txBody>
          <a:bodyPr lIns="91440" rIns="91440" tIns="45720" bIns="45720" anchor="t">
            <a:noAutofit/>
          </a:bodyPr>
          <a:p>
            <a:pPr indent="0" algn="ctr" defTabSz="914400">
              <a:lnSpc>
                <a:spcPct val="90000"/>
              </a:lnSpc>
              <a:buNone/>
              <a:tabLst>
                <a:tab algn="l" pos="0"/>
              </a:tabLst>
            </a:pPr>
            <a:r>
              <a:rPr b="1" lang="en-US" sz="3800" strike="noStrike" u="none">
                <a:solidFill>
                  <a:schemeClr val="dk1"/>
                </a:solidFill>
                <a:effectLst/>
                <a:uFillTx/>
                <a:latin typeface="Arial"/>
              </a:rPr>
              <a:t>Why Does It Matter To You?</a:t>
            </a:r>
            <a:endParaRPr b="0" lang="en-US" sz="3800" strike="noStrike" u="none">
              <a:solidFill>
                <a:srgbClr val="000000"/>
              </a:solidFill>
              <a:effectLst/>
              <a:uFillTx/>
              <a:latin typeface="Arial"/>
            </a:endParaRPr>
          </a:p>
        </p:txBody>
      </p:sp>
      <p:sp>
        <p:nvSpPr>
          <p:cNvPr id="262" name="PlaceHolder 2"/>
          <p:cNvSpPr>
            <a:spLocks noGrp="1"/>
          </p:cNvSpPr>
          <p:nvPr>
            <p:ph type="sldNum" idx="48"/>
          </p:nvPr>
        </p:nvSpPr>
        <p:spPr>
          <a:xfrm>
            <a:off x="8610480" y="6356520"/>
            <a:ext cx="2742480" cy="364320"/>
          </a:xfrm>
          <a:prstGeom prst="rect">
            <a:avLst/>
          </a:prstGeom>
          <a:noFill/>
          <a:ln w="0">
            <a:noFill/>
          </a:ln>
        </p:spPr>
        <p:txBody>
          <a:bodyPr lIns="91440" rIns="91440" tIns="45720" bIns="45720" anchor="ctr" anchorCtr="1">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2FFD57C9-FF55-4E1E-811C-151580ABE295}" type="slidenum">
              <a:rPr b="0" lang="en-US" sz="1200" strike="noStrike" u="none">
                <a:solidFill>
                  <a:schemeClr val="dk1">
                    <a:tint val="75000"/>
                  </a:schemeClr>
                </a:solidFill>
                <a:effectLst/>
                <a:uFillTx/>
                <a:latin typeface="Calibri"/>
              </a:rPr>
              <a:t>40</a:t>
            </a:fld>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title"/>
          </p:nvPr>
        </p:nvSpPr>
        <p:spPr>
          <a:xfrm>
            <a:off x="1480320" y="365040"/>
            <a:ext cx="9872640" cy="132480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en-US" sz="4400" strike="noStrike" u="none">
                <a:solidFill>
                  <a:schemeClr val="dk1"/>
                </a:solidFill>
                <a:effectLst/>
                <a:uFillTx/>
                <a:latin typeface="Arial"/>
              </a:rPr>
              <a:t>References</a:t>
            </a:r>
            <a:endParaRPr b="0" lang="en-US" sz="4400" strike="noStrike" u="none">
              <a:solidFill>
                <a:srgbClr val="000000"/>
              </a:solidFill>
              <a:effectLst/>
              <a:uFillTx/>
              <a:latin typeface="Arial"/>
            </a:endParaRPr>
          </a:p>
        </p:txBody>
      </p:sp>
      <p:sp>
        <p:nvSpPr>
          <p:cNvPr id="264" name="PlaceHolder 2"/>
          <p:cNvSpPr>
            <a:spLocks noGrp="1"/>
          </p:cNvSpPr>
          <p:nvPr>
            <p:ph/>
          </p:nvPr>
        </p:nvSpPr>
        <p:spPr>
          <a:xfrm>
            <a:off x="250920" y="1825560"/>
            <a:ext cx="1163556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1. Media Lab at MIT on Detecting Fakes - </a:t>
            </a:r>
            <a:r>
              <a:rPr b="0" lang="en-US" sz="2800" strike="noStrike" u="sng">
                <a:solidFill>
                  <a:schemeClr val="dk1"/>
                </a:solidFill>
                <a:effectLst/>
                <a:uFillTx/>
                <a:latin typeface="Calibri"/>
                <a:hlinkClick r:id="rId1"/>
              </a:rPr>
              <a:t>https://www.media.mit.edu/projects/detect-fakes/overview/</a:t>
            </a:r>
            <a:r>
              <a:rPr b="0" lang="en-US" sz="2800" strike="noStrike" u="none">
                <a:solidFill>
                  <a:schemeClr val="dk1"/>
                </a:solidFill>
                <a:effectLst/>
                <a:uFillTx/>
                <a:latin typeface="Calibri"/>
              </a:rPr>
              <a:t> </a:t>
            </a:r>
            <a:endParaRPr b="0" lang="en-US" sz="2800" strike="noStrike" u="none">
              <a:solidFill>
                <a:srgbClr val="000000"/>
              </a:solidFill>
              <a:effectLst/>
              <a:uFillTx/>
              <a:latin typeface="Arial"/>
            </a:endParaRPr>
          </a:p>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2. Detect Fakes with Kellogg's online tool - </a:t>
            </a:r>
            <a:r>
              <a:rPr b="0" lang="en-US" sz="2800" strike="noStrike" u="sng">
                <a:solidFill>
                  <a:schemeClr val="dk1"/>
                </a:solidFill>
                <a:effectLst/>
                <a:uFillTx/>
                <a:latin typeface="Calibri"/>
                <a:hlinkClick r:id="rId2"/>
              </a:rPr>
              <a:t>https://detectfakes.kellogg.northwestern.edu/</a:t>
            </a:r>
            <a:r>
              <a:rPr b="0" lang="en-US" sz="2800" strike="noStrike" u="none">
                <a:solidFill>
                  <a:schemeClr val="dk1"/>
                </a:solidFill>
                <a:effectLst/>
                <a:uFillTx/>
                <a:latin typeface="Calibri"/>
              </a:rPr>
              <a:t> </a:t>
            </a:r>
            <a:endParaRPr b="0" lang="en-US" sz="2800" strike="noStrike" u="none">
              <a:solidFill>
                <a:srgbClr val="000000"/>
              </a:solidFill>
              <a:effectLst/>
              <a:uFillTx/>
              <a:latin typeface="Arial"/>
            </a:endParaRPr>
          </a:p>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3. CISA Contextualizing Deepfake Threats to Organizations - </a:t>
            </a:r>
            <a:r>
              <a:rPr b="0" lang="en-US" sz="2800" strike="noStrike" u="sng">
                <a:solidFill>
                  <a:schemeClr val="dk1"/>
                </a:solidFill>
                <a:effectLst/>
                <a:uFillTx/>
                <a:latin typeface="Calibri"/>
                <a:hlinkClick r:id="rId3"/>
              </a:rPr>
              <a:t>https://media.defense.gov/2023/Sep/12/2003298925/-1/-1/0/CSI-DEEPFAKE-THREATS.PDF</a:t>
            </a:r>
            <a:r>
              <a:rPr b="0" lang="en-US" sz="2800" strike="noStrike" u="none">
                <a:solidFill>
                  <a:schemeClr val="dk1"/>
                </a:solidFill>
                <a:effectLst/>
                <a:uFillTx/>
                <a:latin typeface="Calibri"/>
              </a:rPr>
              <a:t> </a:t>
            </a:r>
            <a:endParaRPr b="0" lang="en-US" sz="2800" strike="noStrike" u="none">
              <a:solidFill>
                <a:srgbClr val="000000"/>
              </a:solidFill>
              <a:effectLst/>
              <a:uFillTx/>
              <a:latin typeface="Arial"/>
            </a:endParaRPr>
          </a:p>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4. DARPA: Deepfake Defense Tech Ready for Commercialization, Transition - </a:t>
            </a:r>
            <a:r>
              <a:rPr b="0" lang="en-US" sz="2800" strike="noStrike" u="sng">
                <a:solidFill>
                  <a:schemeClr val="dk1"/>
                </a:solidFill>
                <a:effectLst/>
                <a:uFillTx/>
                <a:latin typeface="Calibri"/>
                <a:hlinkClick r:id="rId4"/>
              </a:rPr>
              <a:t>https://www.darpa.mil/news-events/2024-03-14#:~:text=Through%20the%20Semantic%20Forensics%20</a:t>
            </a:r>
            <a:r>
              <a:rPr b="0" lang="en-US" sz="2800" strike="noStrike" u="none">
                <a:solidFill>
                  <a:schemeClr val="dk1"/>
                </a:solidFill>
                <a:effectLst/>
                <a:uFillTx/>
                <a:latin typeface="Calibri"/>
              </a:rPr>
              <a:t> </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title"/>
          </p:nvPr>
        </p:nvSpPr>
        <p:spPr>
          <a:xfrm>
            <a:off x="2154600" y="2531880"/>
            <a:ext cx="3657240" cy="1785960"/>
          </a:xfrm>
          <a:prstGeom prst="rect">
            <a:avLst/>
          </a:prstGeom>
          <a:noFill/>
          <a:ln w="0">
            <a:noFill/>
          </a:ln>
        </p:spPr>
        <p:txBody>
          <a:bodyPr lIns="91440" rIns="91440" tIns="45720" bIns="45720" anchor="t">
            <a:noAutofit/>
          </a:bodyPr>
          <a:p>
            <a:pPr indent="0" algn="ctr" defTabSz="914400">
              <a:lnSpc>
                <a:spcPct val="90000"/>
              </a:lnSpc>
              <a:buNone/>
              <a:tabLst>
                <a:tab algn="l" pos="0"/>
              </a:tabLst>
            </a:pPr>
            <a:r>
              <a:rPr b="0" lang="en-US" sz="4800" strike="noStrike" u="none">
                <a:solidFill>
                  <a:srgbClr val="44546a"/>
                </a:solidFill>
                <a:effectLst/>
                <a:uFillTx/>
                <a:latin typeface="Calibri Light"/>
                <a:ea typeface="Calibri Light"/>
              </a:rPr>
              <a:t>TAKE A BREAK</a:t>
            </a:r>
            <a:endParaRPr b="0" lang="en-US" sz="4800" strike="noStrike" u="none">
              <a:solidFill>
                <a:srgbClr val="000000"/>
              </a:solidFill>
              <a:effectLst/>
              <a:uFillTx/>
              <a:latin typeface="Arial"/>
            </a:endParaRPr>
          </a:p>
        </p:txBody>
      </p:sp>
      <p:pic>
        <p:nvPicPr>
          <p:cNvPr id="266" name="Graphic 13" descr="Graphic 13"/>
          <p:cNvPicPr/>
          <p:nvPr/>
        </p:nvPicPr>
        <p:blipFill>
          <a:blip r:embed="rId1"/>
          <a:stretch/>
        </p:blipFill>
        <p:spPr>
          <a:xfrm>
            <a:off x="6379200" y="-259200"/>
            <a:ext cx="5028480" cy="5028480"/>
          </a:xfrm>
          <a:prstGeom prst="rect">
            <a:avLst/>
          </a:prstGeom>
          <a:noFill/>
          <a:ln w="12700">
            <a:noFill/>
          </a:ln>
        </p:spPr>
      </p:pic>
      <p:sp>
        <p:nvSpPr>
          <p:cNvPr id="267" name="TextBox 1"/>
          <p:cNvSpPr/>
          <p:nvPr/>
        </p:nvSpPr>
        <p:spPr>
          <a:xfrm>
            <a:off x="3715560" y="5405760"/>
            <a:ext cx="3973680" cy="729720"/>
          </a:xfrm>
          <a:prstGeom prst="rect">
            <a:avLst/>
          </a:prstGeom>
          <a:noFill/>
          <a:ln w="12700">
            <a:noFill/>
          </a:ln>
        </p:spPr>
        <p:style>
          <a:lnRef idx="0"/>
          <a:fillRef idx="0"/>
          <a:effectRef idx="0"/>
          <a:fontRef idx="minor"/>
        </p:style>
        <p:txBody>
          <a:bodyPr wrap="none" lIns="45720" rIns="45720" tIns="45000" bIns="45000" anchor="t">
            <a:spAutoFit/>
          </a:bodyPr>
          <a:p>
            <a:pPr defTabSz="914400">
              <a:lnSpc>
                <a:spcPct val="100000"/>
              </a:lnSpc>
            </a:pPr>
            <a:r>
              <a:rPr b="1" lang="en-US" sz="4200" strike="noStrike" u="none">
                <a:solidFill>
                  <a:schemeClr val="dk1"/>
                </a:solidFill>
                <a:effectLst/>
                <a:uFillTx/>
                <a:latin typeface="Calibri"/>
              </a:rPr>
              <a:t>Return By: XX:XX </a:t>
            </a:r>
            <a:endParaRPr b="0" lang="en-US" sz="4200" strike="noStrike" u="none">
              <a:solidFill>
                <a:srgbClr val="000000"/>
              </a:solidFill>
              <a:effectLst/>
              <a:uFillTx/>
              <a:latin typeface="Arial"/>
            </a:endParaRPr>
          </a:p>
        </p:txBody>
      </p:sp>
      <p:sp>
        <p:nvSpPr>
          <p:cNvPr id="268" name="PlaceHolder 2"/>
          <p:cNvSpPr>
            <a:spLocks noGrp="1"/>
          </p:cNvSpPr>
          <p:nvPr>
            <p:ph type="sldNum" idx="49"/>
          </p:nvPr>
        </p:nvSpPr>
        <p:spPr>
          <a:xfrm>
            <a:off x="8610480" y="6356520"/>
            <a:ext cx="2742480" cy="364320"/>
          </a:xfrm>
          <a:prstGeom prst="rect">
            <a:avLst/>
          </a:prstGeom>
          <a:noFill/>
          <a:ln w="0">
            <a:noFill/>
          </a:ln>
        </p:spPr>
        <p:txBody>
          <a:bodyPr lIns="91440" rIns="91440" tIns="45720" bIns="45720" anchor="ctr" anchorCtr="1">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35A9180F-6A19-48FE-A0C1-A75339B81DD9}" type="slidenum">
              <a:rPr b="0" lang="en-US" sz="1200" strike="noStrike" u="none">
                <a:solidFill>
                  <a:schemeClr val="dk1">
                    <a:tint val="75000"/>
                  </a:schemeClr>
                </a:solidFill>
                <a:effectLst/>
                <a:uFillTx/>
                <a:latin typeface="Calibri"/>
              </a:rPr>
              <a:t>42</a:t>
            </a:fld>
            <a:endParaRPr b="0" lang="en-US" sz="1200" strike="noStrike" u="none">
              <a:solidFill>
                <a:srgbClr val="000000"/>
              </a:solidFill>
              <a:effectLst/>
              <a:uFillTx/>
              <a:latin typeface="Times New Roman"/>
            </a:endParaRPr>
          </a:p>
        </p:txBody>
      </p:sp>
    </p:spTree>
  </p:cSld>
  <mc:AlternateContent>
    <mc:Choice Requires="p14">
      <p:transition spd="slow" p14:dur="1200">
        <p:push dir="u"/>
      </p:transition>
    </mc:Choice>
    <mc:Fallback>
      <p:transition spd="slow">
        <p:push dir="u"/>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1523880" y="1122480"/>
            <a:ext cx="9143280" cy="2386800"/>
          </a:xfrm>
          <a:prstGeom prst="rect">
            <a:avLst/>
          </a:prstGeom>
          <a:noFill/>
          <a:ln w="0">
            <a:noFill/>
          </a:ln>
        </p:spPr>
        <p:txBody>
          <a:bodyPr lIns="91440" rIns="91440" tIns="45720" bIns="45720" anchor="b">
            <a:noAutofit/>
          </a:bodyPr>
          <a:p>
            <a:pPr indent="0" algn="ctr">
              <a:buNone/>
            </a:pPr>
            <a:endParaRPr b="0" lang="en-US" sz="1800" strike="noStrike" u="none">
              <a:solidFill>
                <a:srgbClr val="000000"/>
              </a:solidFill>
              <a:effectLst/>
              <a:uFillTx/>
              <a:latin typeface="Arial"/>
            </a:endParaRPr>
          </a:p>
        </p:txBody>
      </p:sp>
      <p:sp>
        <p:nvSpPr>
          <p:cNvPr id="134" name="PlaceHolder 2"/>
          <p:cNvSpPr>
            <a:spLocks noGrp="1"/>
          </p:cNvSpPr>
          <p:nvPr>
            <p:ph type="subTitle"/>
          </p:nvPr>
        </p:nvSpPr>
        <p:spPr>
          <a:xfrm>
            <a:off x="1523880" y="3602160"/>
            <a:ext cx="9143280" cy="165492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n-US" sz="2400" strike="noStrike" u="none">
                <a:solidFill>
                  <a:schemeClr val="dk1"/>
                </a:solidFill>
                <a:effectLst/>
                <a:uFillTx/>
                <a:latin typeface="Calibri"/>
              </a:rPr>
              <a:t>Intentionally Left Blank</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1523880" y="1122480"/>
            <a:ext cx="9143280" cy="2386800"/>
          </a:xfrm>
          <a:prstGeom prst="rect">
            <a:avLst/>
          </a:prstGeom>
          <a:noFill/>
          <a:ln w="0">
            <a:noFill/>
          </a:ln>
        </p:spPr>
        <p:txBody>
          <a:bodyPr lIns="91440" rIns="91440" tIns="45720" bIns="45720" anchor="b">
            <a:noAutofit/>
          </a:bodyPr>
          <a:p>
            <a:pPr indent="0" algn="ctr">
              <a:buNone/>
            </a:pPr>
            <a:endParaRPr b="0" lang="en-US" sz="1800" strike="noStrike" u="none">
              <a:solidFill>
                <a:srgbClr val="000000"/>
              </a:solidFill>
              <a:effectLst/>
              <a:uFillTx/>
              <a:latin typeface="Arial"/>
            </a:endParaRPr>
          </a:p>
        </p:txBody>
      </p:sp>
      <p:sp>
        <p:nvSpPr>
          <p:cNvPr id="136" name="PlaceHolder 2"/>
          <p:cNvSpPr>
            <a:spLocks noGrp="1"/>
          </p:cNvSpPr>
          <p:nvPr>
            <p:ph type="subTitle"/>
          </p:nvPr>
        </p:nvSpPr>
        <p:spPr>
          <a:xfrm>
            <a:off x="1523880" y="3602160"/>
            <a:ext cx="9143280" cy="165492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n-US" sz="2400" strike="noStrike" u="none">
                <a:solidFill>
                  <a:schemeClr val="dk1"/>
                </a:solidFill>
                <a:effectLst/>
                <a:uFillTx/>
                <a:latin typeface="Calibri"/>
              </a:rPr>
              <a:t>Intentionally Left Blank</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 name="Content Placeholder 2" descr="A flamingo standing on sand&#10;&#10;Description automatically generated"/>
          <p:cNvPicPr/>
          <p:nvPr/>
        </p:nvPicPr>
        <p:blipFill>
          <a:blip r:embed="rId1"/>
          <a:stretch/>
        </p:blipFill>
        <p:spPr>
          <a:xfrm>
            <a:off x="16560" y="0"/>
            <a:ext cx="3640680" cy="2427120"/>
          </a:xfrm>
          <a:prstGeom prst="rect">
            <a:avLst/>
          </a:prstGeom>
          <a:noFill/>
          <a:ln w="0">
            <a:noFill/>
          </a:ln>
        </p:spPr>
      </p:pic>
      <p:pic>
        <p:nvPicPr>
          <p:cNvPr id="138" name="Content Placeholder 7" descr="A group of people in a crowd&#10;&#10;Description automatically generated"/>
          <p:cNvPicPr/>
          <p:nvPr/>
        </p:nvPicPr>
        <p:blipFill>
          <a:blip r:embed="rId2"/>
          <a:stretch/>
        </p:blipFill>
        <p:spPr>
          <a:xfrm>
            <a:off x="8344440" y="4343400"/>
            <a:ext cx="3830400" cy="2513880"/>
          </a:xfrm>
          <a:prstGeom prst="rect">
            <a:avLst/>
          </a:prstGeom>
          <a:noFill/>
          <a:ln w="0">
            <a:noFill/>
          </a:ln>
        </p:spPr>
      </p:pic>
      <p:pic>
        <p:nvPicPr>
          <p:cNvPr id="139" name="Content Placeholder 7" descr="A group of people standing around a wrecked car&#10;&#10;Description automatically generated"/>
          <p:cNvPicPr/>
          <p:nvPr/>
        </p:nvPicPr>
        <p:blipFill>
          <a:blip r:embed="rId3"/>
          <a:stretch/>
        </p:blipFill>
        <p:spPr>
          <a:xfrm>
            <a:off x="0" y="4266720"/>
            <a:ext cx="3885840" cy="2590560"/>
          </a:xfrm>
          <a:prstGeom prst="rect">
            <a:avLst/>
          </a:prstGeom>
          <a:noFill/>
          <a:ln w="0">
            <a:noFill/>
          </a:ln>
        </p:spPr>
      </p:pic>
      <p:pic>
        <p:nvPicPr>
          <p:cNvPr id="140" name="Content Placeholder 9" descr="A car that has been crashed on the side of the road&#10;&#10;Description automatically generated"/>
          <p:cNvPicPr/>
          <p:nvPr/>
        </p:nvPicPr>
        <p:blipFill>
          <a:blip r:embed="rId4"/>
          <a:stretch/>
        </p:blipFill>
        <p:spPr>
          <a:xfrm>
            <a:off x="8372520" y="0"/>
            <a:ext cx="3802320" cy="2514240"/>
          </a:xfrm>
          <a:prstGeom prst="rect">
            <a:avLst/>
          </a:prstGeom>
          <a:noFill/>
          <a:ln w="0">
            <a:noFill/>
          </a:ln>
        </p:spPr>
      </p:pic>
      <p:pic>
        <p:nvPicPr>
          <p:cNvPr id="141" name="Content Placeholder 6" descr="A flamingo standing on sand&#10;&#10;Description automatically generated"/>
          <p:cNvPicPr/>
          <p:nvPr/>
        </p:nvPicPr>
        <p:blipFill>
          <a:blip r:embed="rId5"/>
          <a:stretch/>
        </p:blipFill>
        <p:spPr>
          <a:xfrm>
            <a:off x="4024440" y="4343400"/>
            <a:ext cx="3976200" cy="2514240"/>
          </a:xfrm>
          <a:prstGeom prst="rect">
            <a:avLst/>
          </a:prstGeom>
          <a:noFill/>
          <a:ln w="0">
            <a:noFill/>
          </a:ln>
        </p:spPr>
      </p:pic>
      <p:pic>
        <p:nvPicPr>
          <p:cNvPr id="142" name="Content Placeholder 10" descr="A group of people in a crowd&#10;&#10;Description automatically generated"/>
          <p:cNvPicPr/>
          <p:nvPr/>
        </p:nvPicPr>
        <p:blipFill>
          <a:blip r:embed="rId6"/>
          <a:stretch/>
        </p:blipFill>
        <p:spPr>
          <a:xfrm>
            <a:off x="3956760" y="-12600"/>
            <a:ext cx="4079160" cy="229824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1523880" y="1122480"/>
            <a:ext cx="9143280" cy="2386800"/>
          </a:xfrm>
          <a:prstGeom prst="rect">
            <a:avLst/>
          </a:prstGeom>
          <a:noFill/>
          <a:ln w="0">
            <a:noFill/>
          </a:ln>
        </p:spPr>
        <p:txBody>
          <a:bodyPr lIns="91440" rIns="91440" tIns="45720" bIns="45720" anchor="b">
            <a:noAutofit/>
          </a:bodyPr>
          <a:p>
            <a:pPr indent="0" algn="ctr">
              <a:buNone/>
            </a:pPr>
            <a:endParaRPr b="0" lang="en-US" sz="1800" strike="noStrike" u="none">
              <a:solidFill>
                <a:srgbClr val="000000"/>
              </a:solidFill>
              <a:effectLst/>
              <a:uFillTx/>
              <a:latin typeface="Arial"/>
            </a:endParaRPr>
          </a:p>
        </p:txBody>
      </p:sp>
      <p:sp>
        <p:nvSpPr>
          <p:cNvPr id="144" name="PlaceHolder 2"/>
          <p:cNvSpPr>
            <a:spLocks noGrp="1"/>
          </p:cNvSpPr>
          <p:nvPr>
            <p:ph type="subTitle"/>
          </p:nvPr>
        </p:nvSpPr>
        <p:spPr>
          <a:xfrm>
            <a:off x="1523880" y="3602160"/>
            <a:ext cx="9143280" cy="165492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n-US" sz="2400" strike="noStrike" u="none">
                <a:solidFill>
                  <a:schemeClr val="dk1"/>
                </a:solidFill>
                <a:effectLst/>
                <a:uFillTx/>
                <a:latin typeface="Calibri"/>
              </a:rPr>
              <a:t>Intentionally Left Blank</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1523880" y="1122480"/>
            <a:ext cx="9143280" cy="2386800"/>
          </a:xfrm>
          <a:prstGeom prst="rect">
            <a:avLst/>
          </a:prstGeom>
          <a:noFill/>
          <a:ln w="0">
            <a:noFill/>
          </a:ln>
        </p:spPr>
        <p:txBody>
          <a:bodyPr lIns="91440" rIns="91440" tIns="45720" bIns="45720" anchor="b">
            <a:noAutofit/>
          </a:bodyPr>
          <a:p>
            <a:pPr indent="0" algn="ctr">
              <a:buNone/>
            </a:pPr>
            <a:endParaRPr b="0" lang="en-US" sz="1800" strike="noStrike" u="none">
              <a:solidFill>
                <a:srgbClr val="000000"/>
              </a:solidFill>
              <a:effectLst/>
              <a:uFillTx/>
              <a:latin typeface="Arial"/>
            </a:endParaRPr>
          </a:p>
        </p:txBody>
      </p:sp>
      <p:sp>
        <p:nvSpPr>
          <p:cNvPr id="146" name="PlaceHolder 2"/>
          <p:cNvSpPr>
            <a:spLocks noGrp="1"/>
          </p:cNvSpPr>
          <p:nvPr>
            <p:ph type="subTitle"/>
          </p:nvPr>
        </p:nvSpPr>
        <p:spPr>
          <a:xfrm>
            <a:off x="1523880" y="3602160"/>
            <a:ext cx="9143280" cy="165492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n-US" sz="2400" strike="noStrike" u="none">
                <a:solidFill>
                  <a:schemeClr val="dk1"/>
                </a:solidFill>
                <a:effectLst/>
                <a:uFillTx/>
                <a:latin typeface="Calibri"/>
              </a:rPr>
              <a:t>Intentionally Left Blank</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8.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9.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0.xml><?xml version="1.0" encoding="utf-8"?>
<a:theme xmlns:a="http://schemas.openxmlformats.org/drawingml/2006/main" xmlns:r="http://schemas.openxmlformats.org/officeDocument/2006/relationships" name="Blank">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1.xml><?xml version="1.0" encoding="utf-8"?>
<a:theme xmlns:a="http://schemas.openxmlformats.org/drawingml/2006/main" xmlns:r="http://schemas.openxmlformats.org/officeDocument/2006/relationships" name="Blank">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2.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7233</TotalTime>
  <Application>LibreOffice/25.2.0.3$MacOSX_AARCH64 LibreOffice_project/e1cf4a87eb02d755bce1a01209907ea5ddc8f069</Application>
  <AppVersion>15.0000</AppVersion>
  <Words>2392</Words>
  <Paragraphs>267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2022-06-15T01:07:41Z</dcterms:created>
  <dc:creator/>
  <dc:description/>
  <dc:language>en-US</dc:language>
  <cp:lastModifiedBy/>
  <dcterms:modified xsi:type="dcterms:W3CDTF">2025-02-23T22:44:21Z</dcterms:modified>
  <cp:revision>89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5</vt:i4>
  </property>
  <property fmtid="{D5CDD505-2E9C-101B-9397-08002B2CF9AE}" pid="3" name="Notes">
    <vt:i4>26</vt:i4>
  </property>
  <property fmtid="{D5CDD505-2E9C-101B-9397-08002B2CF9AE}" pid="4" name="PresentationFormat">
    <vt:lpwstr>Widescreen</vt:lpwstr>
  </property>
  <property fmtid="{D5CDD505-2E9C-101B-9397-08002B2CF9AE}" pid="5" name="Slides">
    <vt:i4>40</vt:i4>
  </property>
</Properties>
</file>